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comments/comment2.xml" ContentType="application/vnd.openxmlformats-officedocument.presentationml.comments+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notesSlides/notesSlide6.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0"/>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51" r:id="rId118"/>
    <p:sldId id="454" r:id="rId119"/>
    <p:sldId id="455" r:id="rId120"/>
    <p:sldId id="456" r:id="rId121"/>
    <p:sldId id="457" r:id="rId122"/>
    <p:sldId id="538" r:id="rId123"/>
    <p:sldId id="458" r:id="rId124"/>
    <p:sldId id="459" r:id="rId125"/>
    <p:sldId id="460" r:id="rId126"/>
    <p:sldId id="431" r:id="rId127"/>
    <p:sldId id="432" r:id="rId128"/>
    <p:sldId id="461" r:id="rId129"/>
    <p:sldId id="433" r:id="rId130"/>
    <p:sldId id="462" r:id="rId131"/>
    <p:sldId id="463" r:id="rId132"/>
    <p:sldId id="464" r:id="rId133"/>
    <p:sldId id="468" r:id="rId134"/>
    <p:sldId id="465" r:id="rId135"/>
    <p:sldId id="469" r:id="rId136"/>
    <p:sldId id="466" r:id="rId137"/>
    <p:sldId id="467" r:id="rId138"/>
    <p:sldId id="471" r:id="rId139"/>
    <p:sldId id="472" r:id="rId140"/>
    <p:sldId id="473" r:id="rId141"/>
    <p:sldId id="474" r:id="rId142"/>
    <p:sldId id="475" r:id="rId143"/>
    <p:sldId id="478" r:id="rId144"/>
    <p:sldId id="479" r:id="rId145"/>
    <p:sldId id="306" r:id="rId146"/>
    <p:sldId id="480" r:id="rId147"/>
    <p:sldId id="309" r:id="rId148"/>
    <p:sldId id="482" r:id="rId149"/>
    <p:sldId id="311" r:id="rId150"/>
    <p:sldId id="481" r:id="rId151"/>
    <p:sldId id="483" r:id="rId152"/>
    <p:sldId id="484" r:id="rId153"/>
    <p:sldId id="485" r:id="rId154"/>
    <p:sldId id="487" r:id="rId155"/>
    <p:sldId id="488" r:id="rId156"/>
    <p:sldId id="486" r:id="rId157"/>
    <p:sldId id="489" r:id="rId158"/>
    <p:sldId id="490" r:id="rId159"/>
    <p:sldId id="491" r:id="rId160"/>
    <p:sldId id="492" r:id="rId161"/>
    <p:sldId id="493" r:id="rId162"/>
    <p:sldId id="494" r:id="rId163"/>
    <p:sldId id="496" r:id="rId164"/>
    <p:sldId id="497" r:id="rId165"/>
    <p:sldId id="495" r:id="rId166"/>
    <p:sldId id="499" r:id="rId167"/>
    <p:sldId id="498" r:id="rId168"/>
    <p:sldId id="500" r:id="rId169"/>
    <p:sldId id="501" r:id="rId170"/>
    <p:sldId id="502" r:id="rId171"/>
    <p:sldId id="503" r:id="rId172"/>
    <p:sldId id="504" r:id="rId173"/>
    <p:sldId id="505" r:id="rId174"/>
    <p:sldId id="506" r:id="rId175"/>
    <p:sldId id="507" r:id="rId176"/>
    <p:sldId id="508" r:id="rId177"/>
    <p:sldId id="509" r:id="rId178"/>
    <p:sldId id="510" r:id="rId179"/>
    <p:sldId id="511" r:id="rId180"/>
    <p:sldId id="512" r:id="rId181"/>
    <p:sldId id="513" r:id="rId182"/>
    <p:sldId id="514" r:id="rId183"/>
    <p:sldId id="525" r:id="rId184"/>
    <p:sldId id="526" r:id="rId185"/>
    <p:sldId id="527" r:id="rId186"/>
    <p:sldId id="528" r:id="rId187"/>
    <p:sldId id="529" r:id="rId188"/>
    <p:sldId id="531" r:id="rId189"/>
    <p:sldId id="532" r:id="rId190"/>
    <p:sldId id="533" r:id="rId191"/>
    <p:sldId id="534" r:id="rId192"/>
    <p:sldId id="535" r:id="rId193"/>
    <p:sldId id="536" r:id="rId194"/>
    <p:sldId id="537" r:id="rId195"/>
    <p:sldId id="541" r:id="rId196"/>
    <p:sldId id="278" r:id="rId197"/>
    <p:sldId id="371" r:id="rId198"/>
    <p:sldId id="344" r:id="rId199"/>
    <p:sldId id="345" r:id="rId200"/>
    <p:sldId id="323" r:id="rId201"/>
    <p:sldId id="542" r:id="rId202"/>
    <p:sldId id="543" r:id="rId203"/>
    <p:sldId id="546" r:id="rId204"/>
    <p:sldId id="544" r:id="rId205"/>
    <p:sldId id="545" r:id="rId206"/>
    <p:sldId id="539" r:id="rId207"/>
    <p:sldId id="540" r:id="rId208"/>
    <p:sldId id="282" r:id="rId209"/>
    <p:sldId id="328" r:id="rId210"/>
    <p:sldId id="329" r:id="rId211"/>
    <p:sldId id="330" r:id="rId212"/>
    <p:sldId id="331" r:id="rId213"/>
    <p:sldId id="332" r:id="rId214"/>
    <p:sldId id="333" r:id="rId215"/>
    <p:sldId id="334" r:id="rId216"/>
    <p:sldId id="343" r:id="rId217"/>
    <p:sldId id="296" r:id="rId218"/>
    <p:sldId id="553" r:id="rId219"/>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8" d="100"/>
          <a:sy n="78" d="100"/>
        </p:scale>
        <p:origin x="1104" y="67"/>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presProps" Target="pres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heme" Target="theme/theme1.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commentAuthors" Target="commentAuthor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1">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1">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1">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1">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7">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7">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3">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8">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3">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3">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2">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5">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9">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2">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9">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8">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2">7907 7865 1290 0,'0'0'-36'0,"0"0"11"0,0 0 7 0,0 0 19 16,0 0 5-16,0 0 1 0,16-13 7 16,-5 9 3-16,2-2-3 0,2-2 0 0,9 2 7 15,9-6-1-15,5 4 4 0,6-5 1 16,3 0-1-16,-1 4-10 0,13-5 7 0,-1 3-2 15,-1-3-6-15,4 1-6 0,-5 2-15 16,3-1-26-16,-1 1-24 0,-11 2-32 0,1 0-20 16,-4 3-61-16,1-2-170 0,-8 2 145 15</inkml:trace>
  <inkml:trace contextRef="#ctx0" brushRef="#br0" timeOffset="37695.69">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9">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2">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5">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3">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4">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5">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5">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6">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3">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3">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6">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6">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2">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3">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1">3929 14744 638 0,'-3'-4'96'0,"3"4"-6"0,0 0-28 16,-1-4-14-16,1 4-9 0,-4-3 1 15,4 3-9-15,0 0 9 0,0 0-14 0,-3-5 8 16,3 5-7-16,0 0-3 0,0 0-4 16,0 0-8-16,0 0 1 0,0 0-5 0,0 0-13 15,0 0-5-15,0 0-16 0,-2-3-17 16,2 3 1-16,0 0-17 0,0 0 0 15,0 0-11-15,0 0-11 0,0 0-4 16,0 0-6-16,0 0-140 0,0 0 79 0</inkml:trace>
  <inkml:trace contextRef="#ctx0" brushRef="#br0" timeOffset="66933.96">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6">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9">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3">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9">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6">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10:57.558"/>
    </inkml:context>
    <inkml:brush xml:id="br0">
      <inkml:brushProperty name="width" value="0.05292" units="cm"/>
      <inkml:brushProperty name="height" value="0.05292" units="cm"/>
      <inkml:brushProperty name="color" value="#FF0000"/>
    </inkml:brush>
  </inkml:definitions>
  <inkml:trace contextRef="#ctx0" brushRef="#br0">4506 4527 158 0,'5'-2'55'0,"-5"2"-3"0,0 0-24 15,0 0-9-15,0 0 5 0,5-3 6 16,-5 3-13-16,0 0 5 0,5-3 5 0,-5 3 2 16,0 0 0-16,0 0 4 0,12 0-15 15,-7 0 6-15,-5 0 2 0,0 0-8 0,10-2 1 16,-10 2 2-16,10 4-3 15,-3-4-7-15,-7 0 6 0,13 1-7 0,-5 2 7 16,2-1-8-16,-1-1 6 0,1 1-1 16,3 0-6-16,-1-2-1 0,6 2-4 0,-4-2 2 15,2 2-2-15,1-2 8 0,0 0-9 16,4 2 2-16,-2 1 6 0,2-1-4 0,-4-2-2 16,5-2-4-16,-4 4 4 0,1-2 6 15,-1 0-4-15,4 3-2 0,-2-1-2 0,3-2 2 16,-1 1 2-16,1-1 1 0,-1 0-6 15,5 0 6-15,-5 0-7 0,8-1 9 0,-1 1 1 16,0-2 7-16,1 2 4 16,2-3-17-16,-4 3 7 0,4 0 1 0,-2-3 5 0,3 3-3 15,-4-2 3-15,1 2 0 16,3-2-6-16,-4 0 1 0,3 2 2 0,0-2-4 16,-3 2-5-16,3 0 4 0,-3-2-6 15,13-1 6-15,-11 4-2 0,-1-2 0 0,-3-1-2 16,3 2-1-16,2 0-2 0,-4 0 1 15,4 0-7-15,0-3 8 0,-4 3 0 0,4-1-4 16,2 2 8-16,-3-1-4 0,1 5-7 16,13-5 3-16,-2 5 0 0,-7-1 1 0,-5-6 1 15,1 4-2-15,1-2 1 0,11 2-2 16,-6-2 9-16,8 2-6 0,-3-1-12 0,-8 1 12 16,7 3-2-16,-4-5 2 15,-5 1-3-15,-2-1-1 0,12 4 3 0,-4 1 0 16,-3-2 1-16,-4-3-3 0,1 0 2 15,11 1 1-15,-9 1 10 0,2 0-14 0,6-2 9 16,-4 0-8-16,4 2 9 0,-6-2-4 16,-4 2 0-16,11-2 0 0,-4 0-8 0,5-2 8 15,-6 4-3-15,4-4 2 0,4 2-2 16,-1-2-5-16,-2 2 7 0,4 0-8 0,-4 0 3 16,5-2 2-16,-5 2 3 15,0-2 5-15,0 1-5 0,0 1-1 0,2-3-4 0,-8 1 8 16,9 1-8-16,-10 1 8 15,9 3-10-15,0-5 6 0,-6 1-6 0,5 1 7 16,-8 0 0-16,9 0-4 0,1 0 6 16,-12-2 1-16,9 0-6 0,1 6 1 0,-10-4 0 15,9 1-3-15,-6-1 1 0,-5 0 3 16,16-1-1-16,-14 1 0 0,-1 1 1 0,10-4 0 16,-7 3-1-16,10 2-3 0,-3-1 6 15,-11-2-4-15,14-1-2 0,-14 2 8 0,1 0-2 16,-3 2-5-16,6-4 11 0,-4 2-8 15,1 0-1-15,7 3 2 0,-3-3-4 0,-9 0 10 16,5 0-7-16,-1 0 2 0,-3 0 7 16,-1 0-3-16,3-1-2 0,-3 1 1 15,-3 0-1-15,-6 0-3 0,3 0 5 16,1-2-4-16,-3 2 0 0,-2 0-4 0,-3 0 8 16,-1 0-8-16,2-2 3 0,-2 4-1 0,-3-4 3 15,-2 2 5-15,1-2-3 0,0 1 7 16,-3 1-2-16,-2-2 8 0,5-1-6 0,-5 1-1 15,-6 2-1-15,10 0-2 0,-5-1 0 16,-5 1-5-16,10 0-20 0,-10 0-35 0,7-4-45 16,-7 4-59-16,3 0-237 0,-3 0 97 15</inkml:trace>
  <inkml:trace contextRef="#ctx0" brushRef="#br0" timeOffset="3203.97">1817 5480 960 0,'5'-1'-62'16,"-5"1"11"-16,7-4 12 0,-7 4 13 0,5-2 7 16,-2 0-4-16,2 1 13 0,-5 1 7 15,5-5 0-15,-1 4-1 0,-4 1 5 0,11-4 6 16,-4 2-10-16,-2 2 15 0,3-2-3 16,-3 0-2-16,5 0 9 0,-3 1-8 0,1-1-7 15,2-1 14-15,-1 1-1 16,1 1-10-16,3-3 9 0,2 2-2 0,2 2 7 15,0-1-12-15,-3-2 2 0,0 0-5 16,6 3 9-16,0-4 4 0,2 2-8 0,1 0 10 16,4 0-15-16,3-2-4 0,-1 0 8 15,0 2-1-15,0 1 0 0,1-1-1 0,0-2 8 16,0 3 1-16,2-4-12 0,8 2 7 16,-5-1-8-16,-5 0 8 0,0 2 4 0,1-1 3 15,-2 0-9-15,13 0 4 16,-8-1-11-16,-4 2 9 0,-2 1-2 0,0-4 4 15,4 2-3-15,-3 1 0 0,2 0 0 16,-2 0 14-16,3-2-15 0,0 2 9 0,9-1-9 16,-4 0 4-16,-7 2-10 0,13-3 13 15,-9 2-2-15,-1 2-3 0,11-4 6 0,-6 4-1 16,6-2-3-16,1 0-3 0,-4 1 3 16,-3-3 1-16,-7 2 1 0,13 2-6 0,1-2 0 15,-4-2 5-15,1 1-12 0,2 0 2 16,-8 1 6-16,-2 1-7 0,11-1 5 0,-5-2 3 15,5 2-3-15,-10 2-1 0,-1 0 3 16,-1 0-9-16,1 0 3 0,-1 0 0 0,2 0 2 16,10-2 1-16,-6 2-2 15,2-2 1-15,-1 2 0 0,-8 0 1 0,2-1-1 16,9-1 4-16,1 0-8 0,-8 0 9 16,-2 2-1-16,-1 0 1 0,3-2 7 0,-7 2-9 15,3-2 0-15,2 0 8 0,-6 2-6 16,2-2-3-16,-3 2 1 0,3 0 4 0,-3-1 3 15,4 1 0-15,-5-3-6 0,2 3-8 16,0-2 7-16,2 1 3 0,-3 1-6 0,3-2 4 16,1 2-9-16,-2-2 4 0,1 0 7 15,-1 0-11-15,3 0 0 0,-1 2 1 0,-2-2 5 16,1 1 2-16,-3-1-5 16,4 2 2-16,-4 0 4 0,1-2-12 0,-1 2 6 15,3-2 0-15,-1 0 5 0,-6 2-4 16,7-2 3-16,-3 0-4 0,0 2 3 0,-4 0-6 15,9 0-2-15,-9 0 4 0,2 0 1 16,0 0-1-16,2-1-1 0,-2 1-2 0,3 0 5 16,-4-2 2-16,1 2 2 0,4-2-7 15,0 2-1-15,-4-3 2 0,-1 3-3 0,5-1 2 16,0 1-3-16,-4 0 7 0,2-2-1 16,-1 2-4-16,-3-2-1 0,2 2 1 0,-2 0 3 15,2-2-5-15,0 2 6 16,-1 0-6-16,-1 0-2 0,-1-2 11 0,4 2-5 0,-1 0 0 15,-4 0-2-15,2 2 2 16,2-2-1-16,0 0-2 0,-3 0 0 0,3 2 3 16,0-2 6-16,-2 0-12 0,1 2 0 15,-2-2 1-15,1 0 6 0,0 0-4 0,1 0-1 16,-4 0 0-16,3-2 5 0,-1 4 2 16,-2-2-9-16,2 0 6 0,-4 0 0 0,4 0 6 15,-2 0-5-15,3 0-10 0,-6 0 12 16,6 0-4-16,-6 2 1 0,2-2-3 0,2 0 1 15,2 0-1-15,-6 0 5 0,4 0-6 16,0 0 0-16,-1 0-2 0,2 0 6 0,1 0 10 16,-6 0-7-16,6 0-11 0,-6 0 10 15,3 0 2-15,4 0-2 0,-6 0-2 16,-1 0-4-16,3 0 3 0,-4 0 0 16,3 0 3-16,-2 0-4 0,-1-2 0 0,-1 2 4 15,2 2-10-15,0-4 1 0,-2 2 9 16,0 0-7-16,-3 0 0 0,1 0 10 0,-3 0-8 15,5 0 2-15,-5-2 0 0,3 2 3 16,-1 0-5-16,3 0 1 0,-3-2 0 0,1 2 6 16,-1 0-9-16,1-2 4 15,-1 2-3-15,1 0 6 0,0 0-3 0,-1-2-4 16,-1 2 8-16,2 0-3 0,-3 0 4 0,3-2-4 16,-3 2-2-16,0 0 3 0,4 2-4 15,-6-4 0-15,2 2 6 0,3 0-3 16,-3 0-6-16,1 2 3 0,0-2-2 0,-1 0 6 15,0 2-5-15,0-2 8 0,2 2-3 16,-2-2-6-16,-2 0 3 0,2 2-1 0,2-2 5 16,-4 2-2-16,2-2-2 0,0 2 1 15,-3-2 4-15,3 1-10 0,-1-1 6 0,-1 3-5 16,-2-3 5-16,1 0 1 0,1 2-1 16,3 0 7-16,-5-2 0 0,2 0-6 0,-1 1-2 15,1-1 7-15,-2 0-3 0,-6 0-1 16,13 2-7-16,-6-2 6 0,-2 2-6 0,2-2 3 15,-7 0 2-15,14 0 0 16,-7 0 0-16,0 0-2 0,1 0 2 0,0 0 0 16,2 2-2-16,-3-2 0 0,3 0 5 15,-1 2-5-15,-1-2 8 0,4 0-6 0,-4 2-1 16,5-2 0-16,-2 0-1 0,0 0 4 16,1 2-3-16,3-2-1 0,0 0 6 0,-5 0-1 15,5 0-1-15,2 1 0 0,-2-1-5 16,1 0 5-16,-2 2 2 0,4-2-5 0,-1 0-1 15,-3 0-5-15,2 2 2 0,-1-2 0 16,2 2 7-16,3-2-1 0,-7 0-2 16,4 2 0-16,-2 0 2 0,0-2 0 15,0 2-4-15,2-2 5 0,-3 0 4 0,0 1-6 16,1-1 0-16,-2 0-4 0,1 0 7 16,4 0 0-16,-4 0-3 0,1 0 4 0,0 0-12 15,0 0 6-15,0 0 6 0,-3 0 2 16,1 0-4-16,-1 0-1 0,-2 2 3 0,3-2 0 15,-3 0-4-15,0 0-8 0,2 0 12 16,-4 0-5-16,2 0-2 0,-1 0-2 0,-3 0 7 16,2 0 0-16,-8 0-1 0,15 0-3 15,-9 0 0-15,-6 0 4 0,13 0-2 16,-7 0-2-16,-6 0-3 0,13 0 5 16,-13 0-2-16,8 0 3 0,-8 0-1 0,8 0 2 15,-3 3-1-15,-5-3 6 0,0 0-9 16,12-3 1-16,-12 3 3 0,8 0-6 0,-8 0 6 15,7 0 0-15,-7 0-4 0,6 3 6 16,-6-3-1-16,0 0-3 0,9-3-2 16,-9 3 4-16,0 0-1 0,6-2-4 0,-6 2 6 15,0 0-6-15,0 0 1 0,9 0 10 16,-9 0-5-16,0 0-8 0,0 0 11 0,0 0-6 16,0 0 0-16,0 0-4 0,0 0-14 15,0 0-25-15,5-1-23 0,-5 1-37 0,0 0-37 16,0 0-92-16,3-6-122 0,-3 6 132 15</inkml:trace>
  <inkml:trace contextRef="#ctx0" brushRef="#br0" timeOffset="7666.73">6660 6285 913 0,'0'0'-29'0,"0"0"12"16,0 0 9-16,0 0 9 0,0 0 13 0,0 0 2 15,0 0 8-15,0 0-6 0,0 0 3 16,0 0 2-16,0 0 6 0,0 0-1 0,5-11-5 16,-5 11 0-16,5-2 4 0,-5 2 1 15,4-3 1-15,-4 3-1 0,6-5 0 16,-6 5-6-16,5-1 3 0,-5 1-8 16,7-4 2-16,-7 4-2 0,5-3 3 0,0 0-3 15,-5 3-2-15,8-2-1 0,-4 1-2 16,2-1 0-16,1 0-10 0,3 2 4 0,0-2-2 15,2 2 2-15,-2-2-4 0,7 2 8 16,-3 0-9-16,5 0 5 0,2-2-2 0,5 2-1 16,2 0-3-16,0-2 7 0,3 2 2 15,2 0-6-15,-1-2 2 0,15 2-2 0,-6-4 3 16,-2 4-7-16,-6 0 3 0,11 0 0 16,2-2 2-16,-2 2-7 0,3 0 3 0,-2-2 4 15,-8 1-2-15,-4 1-2 0,0 0 4 16,11-4-3-16,-6 3 2 0,-6-1 1 15,0-1-4-15,11 2 4 0,-7-1-6 0,-5 2 4 16,1-2-6-16,1 2-3 0,1-2-14 16,14 2-3-16,-1-2-9 0,-2 2-5 0,2 0-3 15,0 2-16-15,-6 0-6 0,-1-2-5 16,-9 2-9-16,4 0-13 0,-7-1-19 0,4 4-191 16,0-4 184-16</inkml:trace>
  <inkml:trace contextRef="#ctx0" brushRef="#br0" timeOffset="8900.44">2332 6859 791 0,'2'-3'-14'0,"-2"3"13"0,0 0 2 16,0 0 8-16,0 0-4 0,3-4 4 15,-3 4 6-15,0 0 4 0,0 0-2 0,0 0 10 16,0-5-12-16,0 5 2 0,0 0-11 15,1-4 4-15,-1 4 8 0,0 0-4 0,4-2-7 16,-4 2 4-16,7-2-4 0,-7 2 4 16,0 0-6-16,13 0 8 0,-13 0-5 0,12 0 4 15,-6 0 4-15,4 2-2 0,-1 0 0 16,4-1 8-16,2 2 0 0,3-1 2 0,3-1 1 16,2 1-4-16,5 2 0 0,1-2-5 15,1-1 6-15,1-1-1 0,0 3 3 0,2-2-2 16,-1-1-8-16,13 2 5 15,-8-2-3-15,-4 2-4 0,2-2 4 0,-2 0-2 16,1 0-1-16,11 2 5 0,0-2-11 16,-8 0 4-16,10 0-5 0,1 0 3 0,1-2 0 15,-1 0 1-15,4 0-4 0,0 2 3 16,5-1-2-16,10-3-3 0,5 2 4 0,-3 0-5 16,2 0-2-16,-1 0 12 0,-12 1-11 15,-1-1-1-15,-3 2 7 0,1-3-8 0,0 3 2 16,-5 0 1-16,-1 0-2 0,-6 0 0 15,-5-1 0-15,-11 1 1 0,0 0-7 0,-3-2 8 16,-1 2-8-16,-2-2-5 0,2 4-7 16,-9-2-14-16,6-2-11 0,-6 0-13 15,1 2-23-15,0-2-17 0,-3 2-26 16,-1 0-66-16,1-2-126 0,-2 2 171 0</inkml:trace>
  <inkml:trace contextRef="#ctx0" brushRef="#br0" timeOffset="16345.42">12889 2619 798 0,'0'0'-31'0,"0"0"16"0,0 0 7 16,0 0 15-16,0 0 4 0,0 0 14 0,0 0-1 15,0 0 7-15,0 0 10 0,0 0-5 16,0 0 4-16,0 0 7 0,0 0 1 0,0 0 7 15,0 0 4-15,0 0 0 0,0 0-6 16,0 0-2-16,0 0-1 0,0 0-8 0,0 0-1 16,-19 7 0-16,14-5-5 0,-1 2-1 15,0-1-3-15,-2 1 1 0,0 3-1 0,-4-3-1 16,2 4-4-16,-3 3-2 0,-1 3-4 16,-1-1-1-16,0 5-1 0,-5 5-3 15,0 2-1-15,2 3-2 0,-1-1 0 16,4-1 0-16,0 2 2 0,2-5-8 0,3-2 9 15,5 0-5-15,-2-5-1 0,2 3 0 16,5 1-2-16,0-6-1 0,0 1 2 0,2 3 3 16,3-3 1-16,3 0-5 0,1 0 1 15,-1-2 2-15,2-1 3 0,5-1 0 16,0-1 1-16,2-3 0 0,0-2 3 0,-1 2 4 16,1-6 3-16,2 1-1 0,-3-4 0 15,4 1 1-15,0-4 5 0,4-2-2 0,-3 0 5 16,1-5 2-16,6-5 2 0,-7 2 5 15,2-6-8-15,0-2 3 0,-6 2 2 16,0-5-1-16,0 0-4 0,-3-2-5 16,-5 1-1-16,-3 2-7 0,-2 1 1 0,3-1-5 15,-3-2-3-15,-2 3-5 0,-2 1-1 16,0 2-2-16,-2 3-5 0,-1-3-7 0,0 3-1 16,-2 2-9-16,1 3-8 0,-4 2-4 15,0-3-12-15,-1 7-16 0,-2 0-24 0,-1 2-27 16,2 1-28-16,-3 4-33 0,1 0-35 15,0 0-36-15,2 0-326 0,-3 4-67 0</inkml:trace>
  <inkml:trace contextRef="#ctx0" brushRef="#br0" timeOffset="16759.54">13527 2628 1463 0,'4'-3'-48'16,"-3"-3"30"-16,-1 6 27 0,3-5 12 0,-1 1 22 15,-2 4 18-15,2-3 8 0,-2 3 5 16,3-4 11-16,-3 4 0 0,0 0-8 0,4-3 0 16,-4 3-9-16,0 0-4 0,0 0-8 15,0 0-10-15,0 0-2 0,0 0-8 0,0 0-1 16,-2 14-1-16,0-2-3 0,-3 1-4 16,0 6-4-16,2 7 1 0,-6-2-2 15,-1 15-1-15,4-1 0 0,-3-1-7 16,-1-1 2-16,2 0 3 0,-1-2-3 15,5-4-3-15,-3-5 2 0,3-1-5 0,0 1-4 16,-2-2-12-16,2-3-29 0,2-1-30 16,-3-1-36-16,1-3-39 0,4-2-46 0,-4 0-36 15,4-3-426-15,-2-1-144 0</inkml:trace>
  <inkml:trace contextRef="#ctx0" brushRef="#br0" timeOffset="17232.5">13435 2628 1583 0,'-3'-7'-104'0,"3"2"25"16,0-1 36-16,0 6 15 0,0-7 29 0,-2 5 25 15,2 2 11-15,2-7 4 0,-2 4 7 16,0 3 0-16,5-7 1 0,-5 3 3 0,3 2-1 16,0-3-1-16,-1 3 0 0,2-2 2 15,0 1-2-15,3-1 0 0,1 2-6 0,-4-1-10 16,4-1 0-16,1 3-1 0,-3 1-7 16,6 1-3-16,0-1-3 0,0 7 2 15,4-1-3-15,-1 1-3 0,7 4-5 16,-4 3-3-16,7 4 7 0,2 5-6 0,-2 0 6 15,2 0-5-15,-5 1 3 0,-1-1-7 16,3 3 7-16,-4-1-6 0,1-1 2 0,-4 3-3 16,-2-6-1-16,-3-3 1 0,-2 3 2 15,0-4-4-15,-5 0 0 0,2 1-2 0,-5-2 3 16,-1 0 1-16,-1 0-7 0,-1 3 5 16,-1-2 2-16,-7-1 0 0,-1 2-1 15,-1 1-2-15,-3-4-1 0,-1 3 3 0,-2-5-3 16,1-2-11-16,-4 0-17 0,6-3-31 15,1-4-27-15,1-1-45 0,-1-3-65 16,5-1-72-16,-3-3-290 0,3-2-58 16</inkml:trace>
  <inkml:trace contextRef="#ctx0" brushRef="#br0" timeOffset="17585.31">14227 2619 1466 0,'2'-5'-13'0,"1"3"25"16,-3 2 13-16,2-2 6 0,-2 2 8 15,0 0 2-15,0 0 2 0,5-5 1 0,-5 5-8 16,0 0-6-16,0 0 5 0,0 0-4 15,3 13-2-15,-3-3 5 0,2 3-5 16,1 6 6-16,1 1-1 0,-2 5-3 0,-2 1-8 16,1 2 0-16,-1 1-4 0,0 0 2 15,0 0-4-15,0 2-3 0,0-2 9 0,0-1-5 16,-1-2-7-16,-1 0 0 16,-2-1-6-16,4-2-11 0,-3-4-21 0,1 0-20 15,-1 0-16-15,-2-6-34 0,3 0-16 16,-3-1-24-16,4-3-27 0,-6-2-25 0,5-1-272 15,0-2 32-15</inkml:trace>
  <inkml:trace contextRef="#ctx0" brushRef="#br0" timeOffset="18048.18">14239 2696 1134 0,'3'-12'-76'0,"-3"1"14"0,5 2 18 16,-5-2 39-16,4 6 4 0,-1-2 23 0,0-1 10 15,1 1 9-15,3-3 4 16,-1 1 1-16,2 0 3 0,3 2 3 0,-3-2-2 16,5 0-1-16,-3 2 1 0,0 1-3 15,5-3-4-15,-2 4 0 0,4 0-1 0,-3 1-6 16,4-1-5-16,-4 1-5 0,1 2 1 16,1 0-9-16,1 4 5 0,0-2-2 15,1 4-3-15,-3 0-8 0,2-1 2 0,-4 1-3 16,-1 1 2-16,1 0-5 0,-3 2-3 15,-3 1-3-15,1-1 10 0,-6 2-9 0,1 0 9 16,-1 0-7-16,-4 1 2 0,-1-2 5 16,0 4 3-16,-4-3 6 0,0 0 10 15,-1 1-2-15,0 1 5 0,-1-4-2 16,-1 3-1-16,2 0-6 0,-1-3-2 0,-1 5-3 16,4-4 5-16,-6 0-4 0,7 2-6 15,-2 2-1-15,-1-3 5 0,1 0-3 0,6 1-5 16,-6-1 6-16,5 0 0 0,0-1-2 15,2 2 1-15,0-3-5 0,2 2 2 0,2 1 1 16,1 0 2-16,3-1-4 0,0 2 0 16,4 3 2-16,3-1-3 0,2-2 3 0,5 2-2 15,4 3 1-15,6-4-8 0,6 2-18 16,-1-3-31-16,5 1-40 0,5-3-48 0,1-2-44 16,4 1-36-16,10-1-365 15,-2 3-80-15</inkml:trace>
  <inkml:trace contextRef="#ctx0" brushRef="#br0" timeOffset="23444.64">16129 2922 1413 0,'-2'4'-102'0,"2"2"34"0,-3-1 22 15,2 0 37-15,-1-2 16 0,0 1 26 16,-1-1 17-16,3-3 12 0,-4 6 21 0,3-4 13 15,-1 2 10-15,2-4 6 0,-7 4 11 16,7-4 11-16,-3 2-3 0,3-2 4 0,-10 0-12 16,10 0-12-16,-12-6-16 0,4 0-7 15,-5-2-6-15,-2 0-10 0,-4-6-2 0,-2-6-10 16,-2-3-9-16,-3-2-3 16,4-2-6-16,1-3-6 0,-3 2 0 0,6-3-4 15,-4-3-4-15,4 5-9 0,-3-6-6 16,2 3 1-16,0 0-5 0,2 0-3 0,4 4-1 15,-1 4-1-15,8 3-3 0,-1 0-5 16,-1 4-2-16,4 1-5 0,2 2-5 0,-2 1-4 16,-1 0-1-16,5 3-8 0,-2 1 0 15,2-1-3-15,2 3-6 0,-2-3 2 0,5 2 0 16,-1 2 1-16,-2 1 3 0,4-1 3 16,0 1-2-16,-1-1 1 0,3 2-2 0,-2 2 4 15,5 1 1-15,-2-1 1 0,1 2 3 16,-4 0-3-16,5 3-1 0,-5 1-1 15,2 4 5-15,1 1 1 0,-5 3 0 16,0 4 7-16,-2 2 1 0,-2 3 2 0,-2 3 0 16,0 1 3-16,-4 1 2 0,-4 6 3 15,-3 2 1-15,-2 0-1 0,-4-1-2 16,0 1 4-16,-4-1 1 0,2-2 2 0,-8 10-4 16,-1-6-2-16,5-2 5 0,5-5 2 15,-6 0-5-15,3 0 1 0,4-1 1 0,0 0 1 16,4-7 0-16,5 0-1 0,2-5 2 15,-1-1 2-15,3 0-3 0,4-3 5 0,-3 0 3 16,5-1-7-16,3-1-1 16,3 1 3-16,2-2 0 0,7-1 5 0,3-1-3 15,6-1 0-15,4 1 0 0,0-4-3 16,6 2 2-16,12-4-12 0,-4 1-13 0,2-2-20 16,4-3-20-16,-6-2-28 0,1 1-40 15,1-3-26-15,-4-2-41 0,2-3-53 0,-7 0-292 16,1 0-43-16</inkml:trace>
  <inkml:trace contextRef="#ctx0" brushRef="#br0" timeOffset="23825.99">16446 2610 1389 0,'0'0'-55'15,"-11"0"18"-15,11 0 6 0,-5 0 14 16,5 0 15-16,0 0 13 0,-12 0 14 0,12 0 11 15,0 0 3-15,0 0 8 0,0 0 5 16,0 0-3-16,0 0 5 0,0 0 6 16,0 0 2-16,0 0 5 0,0 0 0 15,22-5-5-15,-10 3-8 0,3 0-8 0,3-1-3 16,6 3-7-16,1-4-1 0,-4 1-6 16,9 1-17-16,-5-3-27 0,0 3-30 0,-1 0-37 15,-2-2-41-15,-3 3-41 0,0-3-40 16,-2 4-306-16,-2-2-16 0</inkml:trace>
  <inkml:trace contextRef="#ctx0" brushRef="#br0" timeOffset="24069">16473 2858 1265 0,'-8'4'-37'16,"3"-2"39"-16,0 0 11 0,0-1 22 15,3 1 25-15,2-2 20 0,0 0 13 0,-4 4 10 16,4-4 5-16,0 0-5 0,0 0-6 16,0 0-8-16,0 0-11 0,21-7-6 0,-9 3-9 15,6-2-5-15,0 3-8 0,9-2-3 16,0 0-11-16,12-5-19 0,2 3-22 0,1 0-24 16,5 0-30-16,-1 0-38 0,3 1-46 15,-4-1-40-15,5 3-43 0,1-1-349 16,-5-1-76-16</inkml:trace>
  <inkml:trace contextRef="#ctx0" brushRef="#br0" timeOffset="24879.52">17315 2427 1381 0,'-4'5'-121'16,"2"0"28"-16,-3 1 18 0,2 2 19 0,-2 1 17 16,1 2 15-16,-2 5 14 15,-1-1 8-15,2-3 7 0,-2 4 6 0,2 0 6 16,2 2 2-16,-2-4 6 0,1 4 1 15,1-4 0-15,3 1 11 0,0-1-7 0,0 0 12 16,3 2 3-16,3-1-3 0,0-1-1 16,3-2 1-16,-1 0-2 0,5-3 2 0,-1 1-3 15,5-2 5-15,0-2 4 0,-1-3-5 16,4-2-2-16,-1-1 0 0,-1-1-3 0,4-2 1 16,1-1 3-16,-3-5-1 0,5 0-1 15,5-3-3-15,2-2-1 0,-7-4-6 0,2 0 0 16,-4-1-4-16,2-1 1 15,-6 2-6-15,1 4 2 0,3-10-5 0,-5 8 1 0,7-3-6 16,-6 4 1-16,-2 1-4 16,1 2 0-16,0 0-4 0,3 1 2 0,-5 0-2 15,1 3 1-15,0-2-3 0,-2 5 0 16,0-1-4-16,0 1 6 0,-3 3-8 0,2 2-2 16,0 2 3-16,-2-1-2 0,2 3-1 15,-1 0 0-15,0 6 4 0,2-1 0 0,-2 4 0 16,2 1-2-16,0 1 4 0,0-1-2 15,2 2-3-15,-2 0-15 0,-3 0-18 0,3 0-27 16,0 0-22-16,-5 0-32 0,-2-2-30 16,1-1-26-16,-5-2-57 0,2 1-237 15,-2-1 26-15</inkml:trace>
  <inkml:trace contextRef="#ctx0" brushRef="#br0" timeOffset="25455.67">19092 2235 1143 0,'-1'-8'-83'0,"-3"5"20"16,4-2 23-16,-5 2 17 0,0-1 10 16,5 4 14-16,-3-4 13 0,-2 2 13 0,5 2-9 15,-7-1 10-15,-3-1 2 0,10 2 0 16,-14 0 6-16,3 2 1 0,-3-1 4 0,1 3-4 16,-3 4 4-16,-6 1 4 0,2 3 2 15,-10 7 4-15,1 3-1 0,-1 7 4 0,-3 5 4 16,-1 0-3-16,5 1 0 15,3-3-1-15,3 1-3 0,3 0-3 0,-5 7-1 16,10-5-4-16,0-1-1 0,3 0-1 0,3 0-3 16,5-2-2-16,2-7-2 0,4 0 2 15,2 2-5-15,8 3-1 0,3 0-1 16,4-1-4-16,4-5-2 0,4-1 0 0,3-5-5 16,2-2-15-16,3-3-17 0,1-1-23 15,3-5-13-15,1-1-29 0,7-3-35 0,-1-3-19 16,3 0-23-16,-4-3-30 0,6-5-345 15,-3-2-33-15</inkml:trace>
  <inkml:trace contextRef="#ctx0" brushRef="#br0" timeOffset="25825.01">19582 2359 1342 0,'2'-2'-73'0,"-2"2"17"0,1-5 16 16,-1 5 19-16,0-3 11 0,0 3 0 0,0 0 18 15,0 0 14-15,0 0 11 0,0 0 3 16,5 10 9-16,-3 0 2 0,0 5-1 0,-2 0 4 15,0 8-1-15,3-1 1 0,-6 5 4 16,3 2-3-16,-4 10-6 0,2 2 1 16,-2-2-1-16,0 2-5 0,-1-3-3 15,3-5-5-15,1-5-4 0,-2 3-1 0,1-4 5 16,-2 1-12-16,1-7 4 0,1 3-6 16,2-3-1-16,-1-2-18 0,-1-4-34 0,2-2-35 15,-5 0-52-15,3-3-45 0,2-2-61 16,-2-3-252-16,2-1 13 0</inkml:trace>
  <inkml:trace contextRef="#ctx0" brushRef="#br0" timeOffset="26443.26">20708 2362 1183 0,'0'0'-77'0,"3"-5"26"0,-3 5 12 16,0 0 8-16,0 0 14 0,0 0 17 0,0 0 1 15,0 0 15-15,0 0 1 0,0 0 7 16,-16 10 9-16,6-6 3 0,3 2 3 16,-3 1 6-16,-4 2 5 0,1 3 3 0,-3 0 0 15,-1 1 1-15,-2 0 2 0,-9 5 1 16,6-2 0-16,-6 3 0 0,-1-5-2 15,-2 2 4-15,-3-1-2 0,4 1-1 0,-3-2 3 16,1 4-9-16,1-6-1 0,-3 3 0 16,4-3 2-16,2-3-4 0,2 0-1 15,3-2-4-15,0 4-1 0,2-4-3 0,3 2-2 16,-4-3-1-16,6 2-5 0,1-1 0 16,3-3-4-16,-1 1-6 0,3 2 4 0,-4-2-4 15,4-1-1-15,4 1-2 0,-3-1-1 16,3 2-4-16,0-3 2 0,2 0 2 0,0 1 2 15,1 0-3-15,3-4 4 0,3 7-1 16,1-4-3-16,4 3 2 0,2 0-6 16,8 0-1-16,1-1 4 0,6 3-2 0,10 3 0 15,3-4-5-15,6 1 5 0,1 2-9 16,0-3-1-16,2 2-21 0,3-1-18 16,0-2-29-16,0-1-22 0,3 1-37 0,-1 0-29 15,2 0-43-15,-4-6-30 0,2 2-420 16,-6-4-144-16</inkml:trace>
  <inkml:trace contextRef="#ctx0" brushRef="#br0" timeOffset="26993.24">21176 2439 1605 0,'0'0'-98'0,"0"-6"20"0,0 6 18 16,0 0 16-16,0 0 15 0,0 0 11 15,0 0 5-15,-10 0 18 0,10 0 5 0,-8 8 2 16,-1-3 10-16,-1 3 4 0,-5-1 15 16,0 7-1-16,-1-2 10 0,-5 1 0 15,-7 3 2-15,8 0 2 0,-8 0 3 0,6 0-2 16,-8 0-3-16,3 0-2 0,-3 2 5 16,0-2-4-16,10-2-3 0,-2-5-1 0,2 4-5 15,-1-3 3-15,2 0-3 0,0 3-3 16,0-4 1-16,2 2-2 0,-2-2-1 0,5-2-2 15,1 0 0-15,2 0-4 0,3 0-1 16,-2-1-5-16,1-1-1 0,3-1-1 0,-1 0 0 16,4-1 1-16,-1 0-2 15,-1 1-1-15,5-1-3 0,0-3 6 0,2 6-2 16,3-2-2-16,0-1 3 0,6 3-8 16,4-2 0-16,6-1-2 0,0 2 0 0,6-2-2 15,11 3 2-15,-2-2-5 0,6-1-3 16,-2 3-11-16,1-2-15 0,6-3-17 0,-1 4-21 15,-2-5-21-15,2 0-21 0,0 0-37 16,-2 0-29-16,-6 2-29 0,-4-2-31 0,-5 0-380 16,2 1-107-16</inkml:trace>
  <inkml:trace contextRef="#ctx0" brushRef="#br0" timeOffset="28563.33">21794 2350 1489 0,'0'0'-104'0,"0"0"16"0,0 0 19 16,-3-1 18-16,3 1 10 0,0 0 19 16,0 0 5-16,0 0 8 0,0 0 6 0,0 0 8 15,-1-5 4-15,1 5 8 16,0 0-1-16,0 0 8 0,0 0-2 0,0 0 3 16,0 0 4-16,0 0 8 0,0 0-12 0,0 0 11 15,0 0 2-15,0 0 0 0,0 0-3 16,0 0 0-16,0 0 0 0,0 0 0 15,0 0-2-15,0 0-5 0,0 0 2 0,21 3-5 16,-16-3 1-16,4 2-4 0,-1-1-1 16,3 1-3-16,1-2 0 0,3 3 0 0,-2-1-2 15,1 0 4-15,6 3-10 0,-3-4 3 16,-2 3-7-16,1 0 0 0,1 0-1 0,0 2 0 16,-2 0 0-16,-1 1 0 0,-1 0-5 15,-1 1 4-15,-1-2-3 0,-3 0 0 0,1 3-3 16,-4-2 1-16,0 0 1 0,-1 1 1 15,-2-1-1-15,-4 3 3 0,0-3-4 16,0 2 9-16,-5 0-6 0,1 0 3 16,-3-2 1-16,4 3 1 0,-3 0-2 0,-4-3 3 15,2 2-1-15,0 0-5 0,2-2 5 16,-4 0-3-16,4 0 0 0,0-1 4 0,2 1-6 16,0-4 1-16,1 3 4 0,-1-1-5 15,3 0 2-15,2-3-2 0,-1 2 4 16,2-4-4-16,0 9 5 0,2-6-1 0,-1 1 4 15,4-3-2-15,-1 3 0 0,2-2 0 16,3 0-4-16,-3 1-2 0,3-1-4 0,-1-1 2 16,0 2 2-16,3 0-1 0,0 2-3 15,-1 1 2-15,0-1-1 0,0 0 2 16,2 4-2-16,-2-3 1 0,0 4 0 16,-2 1 3-16,6 1-8 0,-8-3 5 0,1 2 0 15,0 2-3-15,-1-1 0 0,-1 2 1 16,-1 3-1-16,-2-3 4 0,-2 0 10 0,0 1-9 15,-4 4-4-15,-1-2 9 0,-3 4-2 16,-2 0 3-16,-2-3 1 0,-10 7 5 0,4-3 12 16,-7-1-1-16,-3-3 9 0,-1-3 2 15,-8-2-2-15,0-4-2 0,8-3-2 0,0-2-2 16,-1-2-3-16,8-2-4 16,-3-2-7-16,7-2-23 0,-4-2-51 0,10-3-58 0,-3-6-60 15,12-2-71-15,0-2-352 16,8-4-101-16</inkml:trace>
  <inkml:trace contextRef="#ctx0" brushRef="#br0" timeOffset="29072.77">22443 2072 1456 0,'-12'0'-109'0,"12"0"24"0,0 0 31 0,-5-2 16 15,5 2 20-15,0 0 24 0,0 0 14 16,0 0 10-16,0 0 9 0,0 0 4 0,0 0 8 16,14 8 0-16,-8-5-6 0,3 2 11 15,-3 2-7-15,4-1-2 0,5 3 2 0,-2 0-4 16,1 3 1-16,6 3-6 0,5 7-3 15,0 3 0-15,0 0-5 0,4 13-3 0,-4-8-2 16,7 9 3-16,-4 7-4 16,-3-1-1-16,-5 2 1 0,2 2 2 0,-6 1-7 0,-5-5-2 15,-5 0 0-15,-2 3-2 0,-8-2 4 16,1 2-3-16,-17 6 2 0,0 0-2 16,-10-4-5-16,-6 0-9 0,-4-9-20 15,-6 3-39-15,-3-2-49 0,-4-5-63 16,-7-1-77-16,1-2-317 0,1-2-64 0</inkml:trace>
  <inkml:trace contextRef="#ctx0" brushRef="#br0" timeOffset="41941.04">23041 2901 1398 0,'0'0'-77'0,"8"0"26"15,-8 0 20-15,9-3 16 0,-6 3 20 16,6-4 13-16,-5 2 19 0,7-2-8 0,-1 1 10 16,3-1-2-16,-1 0-1 0,3 0-9 15,2 0 2-15,1-1-5 0,4 1 4 16,3-2-16-16,4 3 6 0,9-5-8 16,4 0-13-16,-1 3-30 0,2 1-28 0,-1-3-17 15,-2 0-35-15,-1 2-28 0,-1-3-248 16,-6 5 98-16</inkml:trace>
  <inkml:trace contextRef="#ctx0" brushRef="#br0" timeOffset="42271.67">23447 2681 976 0,'0'0'-43'0,"-6"-1"9"16,6 1 25-16,0 0 3 0,0 0 17 0,-6-4 17 16,6 4 14-16,0 0 2 0,0 0 10 15,0 0-6-15,0 0 0 0,0 0 3 16,0 0-12-16,24 4 7 0,-16-3-5 0,2 4-3 16,0 1 5-16,7 3 4 0,0 4-3 15,0-1-6-15,1 9 1 0,6 1-1 0,-8 5-6 16,1-1 2-16,-4 5-9 0,-5-5 3 15,1-4-5-15,-6-1 5 0,-3 1-4 16,0-2-1-16,-3 5 0 0,-4-3-5 16,-5 8 2-16,-5 1-4 0,-6-3-19 0,-7-3-37 15,-1-1-59-15,-15-1-69 0,10-2-125 16,1-7-154-16,-4 0 44 0</inkml:trace>
  <inkml:trace contextRef="#ctx0" brushRef="#br0" timeOffset="44676.65">25254 2278 1121 0,'-10'-4'-64'16,"10"4"12"-16,0 0 17 0,0 0 15 0,-10 0 10 15,10 0 7-15,0 0 8 0,-10 0 0 16,10 0 9-16,-12 2-11 0,9 0-2 0,3-2 7 15,-9 2-2-15,5 0 5 0,-2 0-6 16,1 3 4-16,-1 1-13 0,-3-2 15 0,6 2-6 16,-4-1-4-16,4 3 5 0,-2-1 0 15,0-1 4-15,1 0-1 0,4 1 4 0,0 3-3 16,0 0 3-16,2 1-1 0,5 0-1 16,-2 1 2-16,-2 2-5 0,6-1 4 15,-1 3-4-15,2 1 0 0,1 2 7 0,1-2-9 16,-1 3 4-16,0 0-2 0,-3 1 8 15,2-1 5-15,-1-1 3 0,-3-3-9 16,1 4 10-16,-5-3 1 0,0-2 3 0,-2 4-3 16,0-4-1-16,-4 3 2 0,-1-2-4 15,2-2-1-15,-7 4-1 0,0-2 0 0,0-4-3 16,-5-1-11-16,3-1-20 0,-3 0-41 16,-2-5-47-16,2-1-53 0,2-2-261 0,3-4 75 15</inkml:trace>
  <inkml:trace contextRef="#ctx0" brushRef="#br0" timeOffset="44887.75">25224 2258 1103 0,'1'-8'-32'0,"3"4"11"0,-1-2 8 15,-1 3 23-15,1 1 7 0,4-4 4 0,-1 1 5 16,3 0 4-16,4 2-7 0,1-1-5 15,7 2-1-15,4-3 3 0,5 0-10 0,12 0 4 16,0 1-18-16,3-2-16 0,4 6-9 16,-3-1-34-16,3-1-23 0,-6 2-31 0,-4-2-198 15,-8 2 170-15</inkml:trace>
  <inkml:trace contextRef="#ctx0" brushRef="#br0" timeOffset="45895.46">26201 2466 827 0,'0'0'-13'0,"0"0"21"0,0-5 20 16,0 5 4-16,0 0 22 0,0 0 3 0,0 0 7 15,0 0 5-15,0 0-10 0,0 0-4 16,0 0-9-16,0 0-3 0,0 0 8 0,-4 16-7 16,4-11 1-16,-2 5-1 0,0 0 0 15,-3 6-6-15,3 1 9 0,-1 3-7 0,0 0-4 16,-3 3 3-16,4-2-3 0,-2 7-8 15,2-4 1-15,-3 1-7 0,3 0 0 0,1-2-1 16,-2-2-3-16,1-1-11 0,0-6-23 16,2 1-35-16,-5-1-46 0,5-5-33 15,0 0-38-15,0-2-335 0,0-6-8 16</inkml:trace>
  <inkml:trace contextRef="#ctx0" brushRef="#br0" timeOffset="46070.02">26281 2303 1299 0,'-2'-14'-56'0,"0"3"28"15,0 0 16-15,0 4 13 0,-3-1 17 0,5 0 5 16,-2 4 2-16,2-1-6 0,-1 1 5 16,1 0-7-16,-3 1-24 0,1-3-35 15,2 6-32-15,0 0-25 0,0-4-30 16,0 4-204-16,0 0 151 0</inkml:trace>
  <inkml:trace contextRef="#ctx0" brushRef="#br0" timeOffset="46871.49">26338 2347 841 0,'0'5'-34'0,"2"-2"23"0,0 6 17 15,-2-2 23-15,2 2 13 0,-1 0-1 16,2 5 11-16,-1 3 7 0,0 2-1 16,1 2-1-16,-1 1 0 0,0 5-2 0,-1 1-1 15,-1 1-4-15,5-1-3 0,-3 3 4 16,-2-4-7-16,2 1 5 0,-2-3-1 0,0 3-2 16,3-6 3-16,-2-2 1 0,-1-5 3 15,0 0 6-15,0-1 5 0,2-3 6 0,-2-2 12 16,0-2 15-16,2 0 9 15,-2-7-7-15,3 5-11 0,-3-5-10 0,0 0-5 0,5-12-10 16,2 3 1-16,1-4-13 16,4-8 0-16,0-9-5 0,4 1-11 0,1-1-10 15,5-4-4-15,-2 0-1 0,0-2-4 0,0 6-5 16,-1 0-2-16,0 2-3 0,-2 9-5 16,-7 4-1-16,0 2-1 0,-1 5-7 15,-1 1 1-15,0 0-1 0,-1 5 1 0,0-1-2 16,-1 6 4-16,-6-3-5 0,10 5 2 15,-1 1 4-15,-1 5-2 0,-1-2 4 0,3 7-2 16,0 0 1-16,-2 2-1 0,5 1 3 16,-2 1 3-16,-1 1 0 0,1-3-2 15,-1 0-1-15,2 1 2 0,3-2-1 0,-2-1 8 16,-1-7-8-16,0 1 1 0,-2 1 6 16,0-2 0-16,-2-2-1 0,5-3 0 15,-4-1 2-15,-1-3 0 0,2 0-1 16,1-5-4-16,0-1 2 0,-1-6-3 0,-2 0 3 15,3-6-6-15,-3-2 3 0,0-3-2 16,-1-2 0-16,-1-11-3 0,1 1-9 0,-5 8 0 16,0 5-4-16,-1 3-5 0,-1 2-2 15,0 4-3-15,0-3-6 0,-1 3 0 0,-1 2-8 16,-3-1 4-16,1 7 1 0,3-3-4 16,-4 5 9-16,-2-1 0 0,7 4 3 0,-8 2 1 15,8-2 4-15,-8 4 1 0,4-1 0 16,-1 3 6-16,3 1-4 0,2-1 4 15,0 4 0-15,2 1 3 0,3 2 2 16,0 2 2-16,7 4 1 0,-2 1-1 0,7 5 2 16,-1 2 2-16,6-2-1 0,-4 0 2 15,4 0-2-15,-4 5 0 0,1-5 3 0,1 2-2 16,-7-6 0-16,2 4 6 0,-2-3-3 16,-2-3 2-16,-3-4-1 0,-1 1 1 0,-6-2 3 15,3-3 0-15,-1 3-3 0,-3-3 5 16,-3-2-1-16,-2 0 1 0,-2-1 0 15,-3 0 0-15,-5-3 3 0,0 0-8 0,-4-2-14 16,3-5-39-16,-4 1-78 0,1-7-74 16,1-2-119-16,-4 1-254 0,12-5-79 15</inkml:trace>
  <inkml:trace contextRef="#ctx0" brushRef="#br0" timeOffset="47096.61">27087 2494 1484 0,'0'0'-57'0,"8"-4"15"16,-4 2 12-16,3 1 27 0,1 1 15 0,0-7 5 16,7 7-5-16,-3-3 4 15,10-1-4-15,1-2 0 0,-3 5 1 0,8-4-13 16,-1-2-34-16,10-1-38 0,-9 1-37 15,-1 0-42-15,5-5-217 0,-7 3 120 0</inkml:trace>
  <inkml:trace contextRef="#ctx0" brushRef="#br0" timeOffset="48269.35">27206 2244 921 0,'-8'-2'-32'0,"8"2"11"0,-9 0 13 16,9 0-2-16,0 0 18 0,-5 4 11 15,0 0 7-15,1 0 27 0,2 3 4 0,0 1 12 16,0 3 0-16,0 1 9 0,-1 6 3 16,1 1-1-16,1 4 2 0,-4 3-4 0,-2 1 2 15,4 12-3-15,1-1-3 0,-3 1-5 16,1-2 0-16,3-3-5 0,-2 6-6 15,3-6-4-15,0-4-2 0,3 5-4 0,0-2 1 16,2-7-5-16,2 10-5 0,3-9-3 16,-2-5 2-16,0-1-3 0,1-2-6 0,-4-2-1 15,7-4 1-15,-4-2-2 16,0-1-2-16,3-2-1 0,-1-3 2 0,1-3-5 16,1 0 2-16,-12-2-4 0,30-7-3 15,-12-5-5-15,-1-3 3 0,0 0 1 0,4-11-4 16,4-1-6-16,-4-8 1 0,7-6-1 15,-10 5-1-15,6-7-4 0,-8 9 1 0,1 0 1 16,0-5-2-16,-2 4 0 0,-5 1-2 16,-2 0-3-16,1 10-2 0,-6 3-1 0,-3 3 0 15,0 2-4-15,0 2 2 0,3 2 0 16,-6-1-2-16,3 2-3 0,0 2 2 16,-3 2-4-16,1 1 6 0,-5 0-2 15,3 4-4-15,-5 0 2 0,4 1 4 0,5 1 1 16,-20 8-3-16,10-3 5 0,0 3-2 15,0 3 4-15,-2 1-2 0,4 1 1 0,0-1-1 16,1 0 4-16,3-1-1 0,4 1-1 16,0 1 3-16,4 0-1 0,1 1-3 15,3-2 0-15,0 2-3 0,3-3 2 0,2-2-2 16,-1-2 4-16,1 0 3 0,2-1 1 16,-1-3-1-16,-1-1 1 0,2-2 1 0,0 2-4 15,-2-2 4-15,0-2-3 16,0 2 7-16,0-2-2 0,-3 2-3 0,0-1-1 15,-2 1 0-15,4-2 3 0,-4 0-4 0,-1 0 0 16,-7 2-4-16,13 4 2 0,-8-2 4 16,-1-1-3-16,0 5 3 0,3-1-1 15,-3 2 2-15,-1 4 2 0,-2-2-2 0,5 2 1 16,-6-1 4-16,3 1 0 0,0 0 1 16,-3 3-3-16,5-3 6 0,-1 0-3 0,-1-1 6 15,0 1-2-15,2-1 4 16,1 1-3-16,2-2-2 0,-2-2 3 0,3 2 2 0,1-4 3 15,-3 1 3-15,3-3 0 0,-4-1 7 16,6 0 8-16,-4-4 6 0,0 0 2 16,1-1 2-16,1-3 1 0,-4-1 1 15,5-1-3-15,-3-2-6 0,0-2 2 0,-1 1-8 16,-2 2-4-16,2-1 0 0,-1 2-1 16,-1 0-5-16,-1 2-5 0,2 1 1 15,-4 1-6-15,3-2-3 0,-1 2-2 0,-3 3-7 16,-1 1-1-16,0 0 2 0,0 0-1 15,0 0 3-15,0 0-3 0,0 0 1 0,-5 13 4 16,2-7-2-16,-1 1-1 0,4 3-1 16,0-1 2-16,0 0 1 0,4 0 1 0,1 2 2 15,-2-1 0-15,6 0-2 0,-3 0 1 16,7-2 6-16,-4 0-4 0,1-2-2 0,0-1 3 16,0-2-2-16,3 1 1 15,1-6 0-15,-4 2 1 0,2-5-1 0,3 2 2 16,-2-3 1-16,2-1-4 0,-3 0 5 15,1-6-7-15,-1 2-2 0,1 1 4 0,-3-1 5 16,0 2-2-16,2-3-3 0,-4 7-4 16,-4-3 4-16,2 5-6 0,-2-3 0 0,0 3-2 15,-2 1-5-15,-2 2 0 0,7-4 4 16,-7 4 3-16,0 0-4 0,0 0-1 16,0 0 1-16,-10 13 1 0,5-8-1 0,3 3 2 15,0 0 1-15,-1 1 2 0,3 0-3 16,3 3 3-16,1 1 4 0,2 1-5 0,7-1 2 15,1 0-6-15,3-1-8 16,3-1-23-16,-2-2-24 0,1-4-37 0,0 4-34 16,2-6-38-16,-2-3-22 0,-5 0-42 15,3-2-39-15,2-1-99 0,-8-5-213 0,-3 2-84 16</inkml:trace>
  <inkml:trace contextRef="#ctx0" brushRef="#br0" timeOffset="48446.02">28414 2562 1496 0,'-10'-2'-55'0,"9"0"39"16,1 2 16-16,-9-1 12 0,9 1 15 15,-4-2 5-15,4 2-5 0,0 0 2 16,0 0-10-16,0 0 1 0,14-9-3 0,-4 6-1 16,2-1-16-16,1 2-30 0,1 0-37 15,4-1-35-15,-6-1-26 0,4-3-27 0,1 0-234 16,-4-2 100-16</inkml:trace>
  <inkml:trace contextRef="#ctx0" brushRef="#br0" timeOffset="48808.25">28579 2337 977 0,'0'0'-58'0,"0"-6"18"0,0 6 16 0,0 0 16 16,0 0 16-16,0 0 31 15,0 0 16-15,-6 12 9 0,6-3 14 0,-2 4 2 16,-1 2 5-16,-1 4 3 0,3 1 3 15,-1 0 0-15,-1 3-2 0,1 5-10 0,2 0-8 16,-2-5-3-16,4 3-4 0,0 3-7 16,1-4-4-16,-1 4-7 0,-1-3-3 15,3-3-5-15,3 1-5 0,-6-5-5 0,4 1-10 16,0-5-19-16,-1-2-21 0,2 0-15 16,-2-4-17-16,0 0-7 0,7-4-8 0,-3-1-1 15,-1-4-2-15,1 0 8 0,2-2 3 16,0-2 1-16,2 1 3 0,-4 1 8 0,0 0 7 15,1-1 4-15,-3 1 8 16,-2 2-1-16,-4 0 4 0,0 0 4 0,13 5 15 16,-11-1-2-16,0 1 1 0,1 2 9 15,-2 3 2-15,-1-2-4 0,0 1-5 0,4 2 8 16,-2-1 1-16,1 1-1 0,-3-2-1 16,3 1-1-16,2 0-36 0,-1-1-40 0,0-3-47 15,3 0-242-15,-1-3 120 0</inkml:trace>
  <inkml:trace contextRef="#ctx0" brushRef="#br0" timeOffset="48959.43">28969 2543 890 0,'-4'-13'-53'16,"3"1"-2"-16,-4 4 9 0,-2 1 5 15,6 0 7-15,-3 1 1 0,1 3 2 0,-1-2-2 16,1 0-23-16,2 1-28 0,1 4-61 15,-4-2 50-15</inkml:trace>
  <inkml:trace contextRef="#ctx0" brushRef="#br0" timeOffset="49344.43">29059 2585 451 0,'3'6'55'0,"-3"-6"17"15,0 0 4-15,0 0 12 0,0 0-4 16,-4 3 3-16,4-3-1 0,-4 4 1 0,-1 1 3 16,-1-1-1-16,-3 3 4 0,1 0-3 15,-2 4-7-15,-2 1-7 0,0-3-1 0,0 5-7 16,4 0-4-16,-5 4-8 0,3 0-4 16,1-4-3-16,1 2-5 0,1-1-3 0,1 0-3 15,2 0-3-15,1-2-1 0,3 3 0 16,0-4-3-16,7 3 1 0,-2-3-8 0,3 1 0 15,0-5-4-15,3-1 2 16,-1-1-5-16,1-2 2 0,-3-1-1 0,3-1-3 16,-1-4-2-16,0 1 3 0,-2-5 0 15,4 0 2-15,-2-5 0 0,-2 0-1 0,1-4 0 16,-5-3 2-16,2-1-7 0,-2 1-1 16,-4-1 2-16,2 0-3 0,0 0-1 0,-2 3-3 15,-2 1-3-15,0 3-8 0,1 0-19 16,-2-1-33-16,1 6-49 0,2-4-59 15,-2 4-50-15,2-4-69 0,0 6-315 0,2 0-99 16</inkml:trace>
  <inkml:trace contextRef="#ctx0" brushRef="#br0" timeOffset="50096.22">29190 2603 1462 0,'-9'0'-99'0,"9"0"28"16,0 0 36-16,-8 0 3 0,8 0 15 16,0 0 0-16,-8 2 13 0,8-2 1 15,-7 5 26-15,5 1 4 0,-2-3 10 0,2 8-1 16,-2-2 12-16,2 2 0 0,-3 3 1 16,5-2 2-16,-1 1 2 0,1 3-5 0,0 0-2 15,1 0-1-15,1 2 1 16,3-2 1-16,-3 1-5 0,2 0-1 0,-2-3-5 15,2-3 0-15,-1-2 4 0,1 0 7 16,-3-3 8-16,4 2 15 0,-3-4 7 0,3-1-2 16,-4 1-12-16,-1-4-3 0,12-4-9 15,0 1-6-15,-4-1 0 0,4-5-11 0,-1-3 0 16,6-3-4-16,0 0-5 0,0-2 0 16,-4 1-5-16,7 3-2 0,-5-1 0 15,-3 2-7-15,-4 3 0 0,1 1-2 0,-3 3-7 16,3-4 3-16,-6 4-8 0,2 3-1 15,0 0-1-15,-5 2 0 0,0 0 1 16,0 0-1-16,0 0 1 0,10 8 1 0,-10-1-1 16,2-4 3-16,-2 2 0 0,2 3-2 15,0-1 1-15,2 0 8 0,1 4-6 0,0-2 2 16,2-2-1-16,-1 0 4 0,3 2-2 16,1-4-1-16,-2 2 4 0,4-3-2 15,-2-2 1-15,-2-2 0 0,2 2 1 0,1-4 2 16,0 0-8-16,-3-2 4 0,2-3-3 15,-1 0 4-15,-1-1-3 0,2-4-1 0,-1 2 1 16,2-3 1-16,-6 1-1 0,2-1 0 16,-2-1-5-16,-2 3 3 0,2-1 1 15,-1-1-5-15,0 4 2 0,-4-1 0 16,4 1 1-16,-2 3 1 0,-2 1-6 0,3-2 1 16,-1 2-2-16,-1-1-2 0,-1 3-2 15,0 3-2-15,0-4 1 0,0 4 3 0,0 0-3 16,0 0 6-16,0 0 0 0,0 0-2 15,5 13 4-15,-5-8-1 0,2 6 3 0,0-4-1 16,3 6-1-16,-4-3 0 0,6 4 3 16,-3 4-2-16,2 2 3 0,1 1-2 0,-4 3 1 15,4 2 4-15,-1-2-5 0,-2 2-1 16,1-1 1-16,-3 2 2 0,-1-5 0 0,-2-1 0 16,-1-2 3-16,-3 0-3 0,0-1 6 15,-7 0 0-15,-3-2-2 0,2 0-3 16,-7-3-35-16,0-3-59 0,-6-3-99 15,-2 1-115-15,3-4-124 0,3-4-134 16,1-3-65-16</inkml:trace>
  <inkml:trace contextRef="#ctx0" brushRef="#br0" timeOffset="63147.68">15245 2059 1381 0,'3'-4'-105'16,"-3"4"16"-16,0 0 16 0,0 0 15 0,4-4 19 15,-4 4 8-15,0 0 3 0,0 0 15 16,0-4 11-16,0 4-7 0,0 0 6 0,0 0-1 16,0 0 8-16,0 0-1 15,0 0 9-15,2 13-4 0,-2-6 5 0,0 0 2 0,0 5 1 16,0 1 12-16,-2 2 3 0,2 3-2 16,-2 4-3-16,0 4-4 0,-1 2 10 15,1 14-3-15,-1 0-1 0,-4-3 8 16,3 3-12-16,0-1 2 0,-3 1-2 0,1 2 5 15,-1-1-3-15,4-1-6 0,-6 8 2 16,3-2 7-16,-5 8-4 0,1-3-3 0,4-6 1 16,-3-1-4-16,1-1 2 0,0 1-3 15,-1-5-6-15,5 1 1 0,-5-1 5 16,7-3-6-16,-2-7 1 0,2-3 3 0,-2 0-13 16,1 0-2-16,3-5 5 0,0 1 1 15,3 1-9-15,-3-2-3 0,0-1 7 0,4-1 5 16,-2-1-1-16,-2-4 1 0,3 1 0 15,-2-2 5-15,1-1 1 0,3 0-3 16,-1-1-1-16,-3-5 2 0,2 1-3 16,-1-1 8-16,3 1-4 0,-3-2 0 0,1-2-4 15,0 2 3-15,-1-1 0 0,2-1 1 16,0 2-4-16,0-2-1 0,3-3 0 0,-3 3 2 16,5-3 1-16,-1 2-6 0,0-2 5 15,4 0-1-15,3 0-2 0,2 0-2 0,6-4 9 16,2 0-2-16,4-2 6 0,14 0 4 15,1-2-2-15,0 2 0 0,0-7-2 16,5 4 1-16,6-4 3 0,-10 2-3 0,10-9-11 16,-9 8 5-16,0-3-1 0,11-1-1 15,-3-1-2-15,-1 0-4 0,1-1 3 16,-11 3-5-16,2 2 4 0,4-1-1 0,-6 3-5 16,6-2 2-16,-3-1 3 0,3 3-4 15,9 0 0-15,3 0 3 0,-10 0 3 0,9-2 3 16,5 6 2-16,2-3 2 0,-1 0 1 15,-1 3-4-15,0-1 4 0,6-1-1 16,-2 5 5-16,7-2-3 0,-3-1-1 0,2 0 4 16,2 3 0-16,-7 2 0 0,7-1-3 15,-5 1-1-15,2-2 3 0,-1 0-1 0,-3 0 0 16,2 2-1-16,-15-2-1 0,-2 2-1 16,-2-2-1-16,-1 2-2 0,2-1 0 0,-11 1 1 15,-6-4 1-15,-2 4-3 0,-6 0-6 16,-8-1 6-16,2 1-3 0,-6-2 4 15,-3 2-1-15,1 0 2 0,-2 0 9 0,-3-2 1 16,0 2 3-16,2 0 3 0,-4 0-2 16,0-1 2-16,1 1 4 0,-4-2-3 15,2 1-2-15,-1-1-1 0,1-1-1 0,-2 1-2 16,0 1-1-16,2-1-2 0,-4 0-1 16,2-2 2-16,0 0-2 0,-2 3-5 0,4-1 0 15,-5-3-2-15,1 3-1 0,-3 2 3 16,5-5-2-16,-1 4 4 0,0-4-1 0,-4 2-3 15,4-1 2-15,-1 0-2 0,1 1-2 16,-2-2 4-16,-2-1-2 0,2 2-3 16,-2-2 2-16,2-2-1 0,0 1-3 0,0-1 1 15,-2-2-4-15,0-1 2 0,0 0-2 16,0-4-1-16,3-3 2 0,-3-2-6 16,0-5-2-16,2-3 3 0,-1-10-1 0,4-2-2 15,-1 1 3-15,0-1-4 0,0-4 0 16,3 1 0-16,-4-1 1 0,4-4-1 0,-4 1 1 15,0 1-2-15,-1 3 5 0,1 0-5 16,1 2-2-16,0 4 0 0,-4 5 0 0,0 5 5 16,0 5-2-16,2-3-4 0,-2 4-1 15,-2-1 2-15,2 2-3 0,0-1-1 16,0 1-3-16,0 5 4 0,0-6 1 0,0 6-5 16,0-1 0-16,-2 0 2 0,2 1-4 15,0 2 1-15,0-1-2 0,-2 2 4 16,2 1-3-16,-2 2-1 0,0 0 4 0,2-1-1 15,-3 2 0-15,3 3-2 0,0-3 2 16,-2 3-2-16,2 0 0 0,0 0 2 0,0-1-1 16,0 3 1-16,0 3-4 0,-1-8 3 15,1 5-3-15,0 3 4 0,-2-6-1 16,2 6 3-16,0-6-2 0,0 6 3 0,-3-6-4 16,3 6 2-16,0-4-3 0,0 4 6 15,-4-3-3-15,4 3-5 0,-3-4 0 16,3 4 3-16,0 0 2 0,-3-3-2 0,3 3 4 15,0 0-5-15,-9-2 3 0,9 2-2 16,-6-4-1-16,-1 3 5 0,4-3-3 0,-6 2 3 16,1 1-2-16,-2-1 0 0,-3 2 4 15,-2-4 0-15,-2 2-1 0,-2-1 0 0,-4 3 2 16,-6-7-2-16,-2 6-2 0,-14-4-3 16,-2-2-3-16,-7 4-6 0,-13-3-2 0,-2-3-5 15,-2 1-2-15,-4-1 0 0,-4 1-2 16,-1-4 1-16,-1 3-1 0,-7-3 5 0,2-1 3 15,-5 4-1-15,6-2-2 16,-2 4 8-16,-1-5 3 0,0 5-3 0,2 0 3 16,0-1 4-16,4 5-1 0,1 1 8 15,-4-1-7-15,3 1 4 0,3 4-2 0,-1-2 4 16,5 0 5-16,1 5-15 0,7-2 12 16,12 1 6-16,3 1-4 0,4 1-1 0,6-1 2 15,0 0 1-15,10 2-3 0,4-3 2 16,3 1-2-16,7-1 3 0,-4 1 0 0,6-3 1 15,-1 4 0-15,-2 1-6 16,4 0-2-16,0 0-4 0,1 0 6 0,1 0 6 0,-1 4-7 16,0-4 0-16,-1 2 2 15,-5-2 0-15,6 2-1 0,-2 2-1 0,-4 1 5 16,1-3 2-16,4 0 0 0,1 2 0 16,-3-4-4-16,0 2 1 0,3-2 5 0,-4 0-1 15,6 2 0-15,-1-4 0 0,5 1 1 16,0-1-9-16,-1-1 2 0,4 0 9 0,-4-1-5 15,5 2-1-15,-3-2 5 0,3 1-3 16,0-2 6-16,-3 0-7 0,7-2 4 0,-4 3 0 16,0-1-1-16,4-2-3 0,-6 4-6 15,3-2 6-15,3-2 5 0,-3 2-2 0,3-2 5 16,0 0-3-16,0 0 0 0,-7 2-5 16,7-2 4-16,0 0-6 0,0 0 7 15,-2 3-8-15,2-3 8 0,0 0-8 16,0 0 6-16,0 0 2 0,0 0-3 0,0 0 3 15,0 0 4-15,0 0 0 0,-1 5-6 16,1-5-3-16,0 0-2 0,0 0-14 0,0 0-1 16,0 0-10-16,0 0-25 0,0 0-25 15,0 0-25-15,0 0-14 0,0 0-39 0,0 0-196 16,0 0 131-16</inkml:trace>
  <inkml:trace contextRef="#ctx0" brushRef="#br0" timeOffset="64472.42">16213 3898 959 0,'3'-6'1'16,"-1"2"30"-16,-2 0 6 0,1 0 6 16,-1 4 6-16,2-5 4 0,-2 3 5 0,0 2 6 15,3-4-2-15,-3 4-2 0,0 0-4 16,0 0-4-16,0 0-3 0,0 0 4 0,0 0 4 15,10 15 4-15,-6-1 1 0,1 2 2 16,-2 7 3-16,2 3-3 0,-1 13 2 16,-1 0-4-16,-2 1 3 0,1 1-7 0,-4 1 1 15,2 1-3-15,0 0-2 0,-1 0-7 16,-2 0-4-16,3 0-2 0,0-1-2 16,0-1-7-16,0-9-1 0,0-4 0 0,0-4-6 15,3 0 2-15,-2-2-11 0,-1-3-21 16,2-1-29-16,-2-3-31 0,2-4-32 0,3-1-38 15,-3-5-67-15,2-1-73 0,2-2-385 16,-6-2-157-16</inkml:trace>
  <inkml:trace contextRef="#ctx0" brushRef="#br0" timeOffset="64716.71">16738 4033 1714 0,'-4'-6'-16'0,"-1"3"29"16,3-1 12-16,2 4 15 0,-1-7 13 0,-2 5 17 16,3 2 9-16,-2-9 3 0,4 4-5 15,1-2-10-15,2 0-9 0,3-1-2 0,2 2-11 16,4-4 2-16,1 1-10 0,6 0-7 16,1-1-9-16,13-3-17 0,-8 6-20 15,-2-3-14-15,2 4-23 0,1 1-23 0,-1 1-34 16,-7 2-34-16,2 0-23 0,-6 0-17 15,-3 2-55-15,-1 2-266 0,-1 0-9 16</inkml:trace>
  <inkml:trace contextRef="#ctx0" brushRef="#br0" timeOffset="64940.6">16761 4225 1306 0,'-8'9'-36'16,"-1"-5"38"-16,4-1 7 0,4 1 24 15,-1-3 9-15,0 3 31 0,2-4 14 0,0 0 4 16,0 0 10-16,0 0-10 0,0 0-4 16,25-9 2-16,-13 6-14 0,10-5-4 15,-4 2-7-15,5-2-6 0,13-4 1 16,2-1-11-16,2 3-11 0,2-1-6 0,0-2-29 16,-1 3-25-16,4-1-36 0,-6 2-51 15,1-3-39-15,-2-1-54 0,-4 9-94 0,-11-3-240 16,2 2-41-16</inkml:trace>
  <inkml:trace contextRef="#ctx0" brushRef="#br0" timeOffset="94424.28">4118 7628 1325 0,'-5'2'-82'15,"5"-2"23"-15,0 0 11 0,0 0 16 16,0 0 14-16,0 0 16 0,-8 0 6 0,8 0 12 15,0 0 4-15,0 0 16 0,0 0 2 16,-4 3 5-16,4-3 2 0,0 0-4 0,0 0 1 16,-6 2-6-16,6-2-7 0,0 0 5 15,0 0-2-15,0 0-4 0,0 0 1 0,0 0-2 16,0 0 1-16,0 0-9 0,0 0 4 16,0 0 0-16,0 0-7 0,0 0 1 0,0 0-5 15,0 0 0-15,0 0-1 0,0 0-1 16,0 0 1-16,0 0 0 0,0 0 1 0,0 0-3 15,20 0 1-15,-20 0-5 0,13 0 1 16,-8 0-4-16,3 0 0 0,-2-2 6 16,2-1-5-16,-1 1 3 0,1 2-3 15,2-1-2-15,-1-1 1 0,2 0 5 0,-1 0-3 16,0 0-4-16,4 0 3 0,0-1-3 16,0 1 2-16,6-2 7 0,0 2 3 0,4 0 0 15,3 1 0-15,1-1 5 0,0 0-2 16,2-1 4-16,2 1 0 0,11-1 3 0,-4 3-2 15,-8-2-1-15,3 2-1 0,-4 0 0 16,0 0 2-16,4 0-2 0,8-4 0 0,-9 2-3 16,-1 0 1-16,-2 2-4 0,1 0 0 15,-2-3 2-15,4 0-1 0,7 1-3 0,5-1-5 16,-1 0 4-16,-9 1-3 0,7-3-3 16,1 4 3-16,-6-1-3 0,-3 0 1 15,-3 0 2-15,1 0-2 0,1 0 0 0,-1 0-2 16,15 1 0-16,-17-1-5 0,4 2 6 15,-5 0-3-15,3 0 5 0,10-5-3 0,-9 5 2 16,-6 0 1-16,3-1-7 0,2-1 1 16,-1 2 6-16,-4-4-3 0,0 4-1 0,3-1 2 15,-1 0-1-15,1-3 0 0,0 3-3 16,-2 1 1-16,-1-4 3 0,3 2-2 16,2 2 1-16,-2 0-3 0,-2-2 3 15,4 2-3-15,0-2 0 0,-1 2 3 0,3-1-1 16,-1 1-1-16,1-2 5 0,-1 2-3 15,11-2-3-15,-6 2 3 0,-2 0-2 0,-5 0 2 16,1 0-2-16,-1 0 1 0,3 2-1 16,-2-2 2-16,1 2 0 0,1-2 0 0,7 1 1 15,-7 1 1-15,-2-2-1 0,-1 2-2 16,3-2 0-16,-6 0 2 0,4 2-2 0,0-4 2 16,-2 4-3-16,1-2 1 0,-2 0 2 15,3 2-3-15,-9 0 0 0,9-2-2 0,-7 0 2 16,2 1 4-16,-4-1 1 0,9 4-4 15,-9-4 1-15,-1 1 0 0,1 0-2 16,2-1 4-16,-3 2-4 0,-2 0 2 16,2-2 0-16,-4 3-2 0,2-3 2 0,-1 0-4 15,-3 0 4-15,1 2-3 0,0 1 4 16,-1-3 0-16,-1 0-2 0,0 2 0 0,-3-2-2 16,1 0 2-16,-2 1 4 0,-3-1-3 15,0 0 3-15,3 0-2 0,-3 2 1 0,-2-2 5 16,-1 0-1-16,-5 0 0 0,10 0-2 15,-10 0 5-15,11 0-5 0,-11 0 0 0,6 0-1 16,-6 0 1-16,0 0-5 0,10 0 9 16,-10 0-7-16,5 2-2 0,-5-2 1 0,0 0-4 15,0 0-11-15,0 0-9 0,0 0-19 16,10-2-23-16,-10 2-27 0,0 0-51 16,0 0-60-16,0 0-130 0,0 0-203 0,0 0-38 15</inkml:trace>
  <inkml:trace contextRef="#ctx0" brushRef="#br0" timeOffset="95504.45">9684 7746 1375 0,'-9'2'-38'15,"9"-2"21"-15,-5 2 16 0,5-2 8 0,0 0 9 16,-10 2 7-16,10-2 5 0,0 0 15 15,0 0-4-15,-3 0 9 0,3 0-8 0,0 0 4 16,0 0-10-16,0 0 1 16,0 0-3-16,0 0-1 0,0 0-1 0,16-6-2 15,-9 4-3-15,1 0-3 0,2 0 1 16,4 1-2-16,-1-1 3 0,2-3-10 0,-2 2 2 16,8 1 1-16,0-2 1 0,0 2-2 15,7-1-1-15,-1-1 5 0,-2 2-3 16,3-2 0-16,0 0-1 0,4 0-3 0,2 4 0 15,7-3 2-15,3-1-4 0,-7 4 0 0,6-2 1 16,-5 2 1-16,6-4-2 0,3 2-3 16,-4 0-1-16,-5 2-1 0,11 2-1 0,-1-4 1 15,-11 2-2-15,10 0 3 0,-1 4-4 16,-8-4 0-16,-5 2-1 0,-1-2 2 16,-1 2 0-16,1-2-1 0,-3 0 0 0,3 2-3 15,-5 2 3-15,-6-3 0 0,-1-1 1 16,0 2-7-16,0 1-3 0,-5-3-5 0,2 0-7 15,-2 1-11-15,2 1-9 0,-4-2-11 16,-3 0-13-16,2 2-7 0,1-2-20 0,-3 0-29 16,-1 0-28-16,-1 2-63 0,0-2-269 15,-8 0 15-15</inkml:trace>
  <inkml:trace contextRef="#ctx0" brushRef="#br0" timeOffset="98245.06">4389 8460 1175 0,'0'0'-67'0,"0"0"16"15,-5 2 20-15,5-2 15 0,0 0 7 16,0 0 3-16,-3 3 12 0,3-3-1 0,0 0 4 15,0 0 0-15,0 0 0 0,0 0 5 16,0 0 2-16,0 0 5 0,-7 3 2 0,7-3-4 16,0 0 1-16,0 0 2 0,0 0 0 15,0 0 6-15,0 0-2 0,0 0 0 0,0 0-2 16,19 0 0-16,-19 0-5 0,11-3 1 16,-11 3 4-16,14-2-11 0,-6 2 1 15,0-1 3-15,6-1-8 0,-6 2 4 0,7-2 0 16,0 0-3-16,-1 1 0 0,0-1-1 15,5-1 4-15,4 3 1 0,-1-1 9 0,1-1-6 16,2 2 3-16,4-2 2 0,4 0-2 16,-1 4 5-16,16-4-6 0,-1 2 0 0,3 0-1 15,0 0 5-15,3 0 1 0,-2 0-2 16,1 2-3-16,0 0 3 0,1 0-4 0,-1-1-2 16,0 2-1-16,-1-1 3 15,1-2-2-15,3 1 3 0,-6 1-2 0,1 0-2 16,-2-2 0-16,3 2 1 0,-6-2-3 15,5-2 3-15,-3 2-2 0,1 0 1 0,3 0 2 16,2-2 0-16,-3 2-5 0,7-2 6 16,-3 1 2-16,4 1-2 0,14 0 1 0,-1 0 3 15,-4-5-6-15,-8 5 2 0,-2 0-4 16,1 0 1-16,-1 0-4 0,-2 0 1 0,2-1-3 16,-3 1 5-16,1-2-4 0,-5 4-1 15,-2-2-5-15,1-2-5 0,-3 2-5 0,-9 0-2 16,-3 0-10-16,-4 0-11 0,-7 0-6 15,-1 0-13-15,1 0-15 0,-6-2-28 16,-2 2-5-16,-2-2-21 0,-1 2-33 0,-2 0-58 16,2 0-281-16,-6-2 5 0</inkml:trace>
  <inkml:trace contextRef="#ctx0" brushRef="#br0" timeOffset="100809.54">4768 9074 1204 0,'0'0'-66'0,"-8"0"16"16,8 0 22-16,0 0 1 0,-6 0 6 16,6 0 8-16,0 0 3 0,0 0 9 0,0 0 6 15,-9-2 9-15,9 2 6 0,0 0-5 16,0 0 4-16,0 0 4 0,0 0 4 0,0 0 3 16,0 0-5-16,0 0 5 0,0 0 1 15,0 0 0-15,0 0-3 0,0 0 4 0,0 0-3 16,0 0-2-16,23-2-1 0,-16 2 2 15,0-2-2-15,-2 0-4 0,3 0-2 0,-1 2 0 16,3-2-5-16,1 2 2 0,1-3-1 16,0 3-5-16,0-4 3 0,3 2-1 0,0 1-1 15,-2-1 1-15,2 0-10 16,5-3 5-16,0 3-4 0,-1 1 7 0,4-1-6 16,0 2 1-16,4-2 0 0,1 0 0 0,-1 0 6 15,5 0 2-15,-3 2 6 0,5-1 2 16,0 1-1-16,11 0 1 0,-8 0-4 0,-4 1 3 15,9 1-2-15,-5-2 0 0,-2 0-5 16,8 2 2-16,4 0-2 0,-12-2-5 0,-1 0 3 16,12 4 0-16,-7-4-1 0,6 0-2 15,3 1-1-15,-10-1 1 0,6 2-3 0,5 3-1 16,-8-3 2-16,-2-2-5 0,6 0 3 16,-5 2 1-16,6-2-4 0,-2 1 2 0,-4-1-3 15,4 0 2-15,0 2 0 16,-4-2-2-16,-7 0 3 0,12 2-1 0,-8 0-1 15,-5 0 0-15,13-1-1 0,-4 3 2 16,-3-6-2-16,-5 4-2 0,12 0 1 0,-8-2 0 16,11 2 3-16,-3-2-2 0,1 2 3 15,0-4-4-15,3 4 3 0,-6 0-2 0,4-2-2 16,-2 1 1-16,2 1-3 0,-1-2 7 0,0 5-4 16,2-5 2-16,3 2 2 0,-5-2-4 15,3 0 2-15,-4 2-1 0,3-1 2 0,-3 1 0 16,-8-2 2-16,8 4-1 0,-8-4-4 15,-5 2 0-15,1-2 4 0,-1 1-3 16,12 1 2-16,-1 0-3 0,-13 0 2 16,-2 2-1-16,-3-4 1 0,0 2-4 0,-4-2 3 15,0 3 0-15,2-3 0 0,-8 3-3 16,2-3-15-16,-5 0-14 0,-2 2-16 0,3-2-25 16,-4 0-33-16,-3 0-47 0,3 0-81 15,-4 2-253-15,2-1 7 0</inkml:trace>
  <inkml:trace contextRef="#ctx0" brushRef="#br0" timeOffset="103004.59">3136 9985 1212 0,'0'0'-51'0,"0"0"30"0,0 0 17 0,-9 0 15 16,9 0 17-16,0 0 11 0,0 0 3 16,0 0 4-16,0 0 6 0,0 0 1 15,0 0 4-15,-2-6 3 0,2 6-4 0,0 0 2 16,0 0-2-16,0 0-1 0,4-8-5 15,-4 8-2-15,9-4-1 0,-9 4-8 0,6-2 1 16,-1 1-3-16,0-5-5 0,2 4 0 16,-1-2-8-16,3 1 3 0,-3 1 0 0,4-2-4 15,-1 0-1-15,1 3-6 0,0-3 3 16,5 0 0-16,0 0 2 0,2 0-5 0,0 0 1 16,1 1-2-16,5 1-1 0,-1-2-4 15,1 2 0-15,-1 0-1 0,6 1 1 16,-1-3-3-16,0 0 0 0,5 4-2 0,0-4 4 0,-6 4-8 15,6-2 4-15,-2 0 0 16,2 2-1-16,-1 0-2 0,0-2 2 0,2 2-1 16,-1-2-2-16,0 2 2 0,-1 0-2 15,1 0 3-15,0 2-4 0,-4-2 1 0,4 4 2 16,0-4-2-16,-1 0 0 0,-6 0-3 16,4 0 1-16,3 0-2 0,-4 2-3 0,-3-2 4 15,0 0-2-15,0 0-3 0,-2-2 2 16,4 2 2-16,-3 0 1 0,-1-2-1 0,-3 0 0 15,5 2 2-15,-3-2-1 16,1 0 1-16,-1 1 1 0,0 1-2 0,1-2 0 16,4 0 3-16,-2 0 0 0,0 0-3 0,3-1 1 15,-3 3 0-15,1-2-2 0,0 0 3 16,4-1-1-16,-3 1-1 0,3 1 3 0,-3-1-1 16,2 0-1-16,1 0 2 0,-1 2-2 15,0-2 2-15,1 0-3 0,4 2 3 0,-3-2-1 16,1 2-1-16,1 0 2 0,1 0-3 15,-1 0 4-15,11-1-4 0,-6 1 1 0,-4 0 2 16,-3-2 1-16,3 4-1 0,-1-4 2 16,-1 4-3-16,1-2 0 0,11-5 3 0,-8 5-4 15,-7 0-1-15,16-1 1 16,-16 1 2-16,0 1-1 0,-8-1 2 0,9 0-4 16,-7 0 5-16,-3 0-2 0,0 0 3 15,0 0-7-15,-3 3-2 0,0-3-9 0,-2 0-3 16,2 0-12-16,-4 0-5 0,-5 0-11 15,0-3-6-15,1 3-21 0,-4 0-31 0,2-1-35 16,-7 1-44-16,15 0-101 0,-9-2-200 0,-6 2 11 16</inkml:trace>
  <inkml:trace contextRef="#ctx0" brushRef="#br0" timeOffset="104521.19">8240 9999 1195 0,'0'0'-63'0,"-2"7"16"0,2-7 16 0,2 3 15 16,-2-3 19-16,6 4 11 0,-6-4 8 15,10 2 15-15,2 0 3 0,-4-2 6 0,2 2 0 16,7-2 1-16,-2 1 1 0,3-1 1 16,4 0-2-16,0-1-3 0,1-1-5 0,7-2 0 15,-7 4 1-15,4-2-4 0,3-2-4 0,1 4-5 16,1 0 1-16,-3-3-3 16,3 0-3-16,0 1-5 0,-2 1-1 0,4 1-1 15,10-2-4-15,0-2 1 0,3 3 0 16,-12 1-1-16,12 0-6 0,-6-2 4 0,3 2-2 15,6 0-2-15,-8 0-6 0,3 3-7 16,-8-1-13-16,-2-4-6 0,-5 4-11 0,7-2-9 16,-9 0-16-16,0 4-4 0,-3-6-20 0,-4 4-26 15,0-1-26-15,-4-1-63 0,0 2-164 16,-2-2 120-16</inkml:trace>
  <inkml:trace contextRef="#ctx0" brushRef="#br0" timeOffset="106134.34">2644 10756 925 0,'2'-6'-31'0,"-2"6"15"0,0 0 12 16,0 0-3-16,0-6 4 0,0 6 12 0,3-4 10 15,1 0 5-15,-4 4 13 0,2-3 1 16,-2 3 9-16,4-4-7 0,-2 0 2 0,-2 4-4 16,9-3 3-16,-5-2 3 0,3 4-4 15,-2-1-5-15,2-2-2 0,1 2 5 0,2-2 0 16,-3 2 1-16,6-1 2 0,-1 1-8 15,1-2 9-15,2 2-4 0,-3 1 0 0,5-3-4 16,-2 1 2-16,1 1-3 16,6 1-2-16,-4-1-1 0,3 0 4 0,0 0-8 15,4 0 2-15,-3 0 0 0,0 0-3 0,1 1-5 16,4-1 4-16,0-2-6 0,-2 4-1 16,-3-3 4-16,6 1-4 0,4 0-3 0,-6-3 1 15,6 3-4-15,8-1-2 0,-5-1 0 16,7 0 4-16,-5 2-5 0,4-1 0 0,1-2 3 15,-8 4 0-15,10-4-8 0,-11 3 2 16,7-4 3-16,-5 4-4 0,-3 0 2 0,2 0-5 16,-5 0 6-16,5 0-2 15,-3 2-3-15,3-1 1 0,-1 1-1 0,1 0-4 16,-1 0 0-16,12-2 1 0,-5 2 2 16,-6 0 1-16,-1 0-1 0,13 0 0 0,-8 0-5 15,5 0 5-15,-2 2 2 0,3-1-2 16,6-1 0-16,-4 2 2 0,2-4-3 0,1 4 2 15,-6 0-2-15,6 0 0 0,-3 2 1 16,-2-3 3-16,1 3-3 0,0-1-4 0,-5 1 1 16,5-3 3-16,-10 0-4 0,9 1 2 15,-8 3-3-15,3-4 3 0,4 3-1 0,-6 0 0 16,-7-2-4-16,2 0 1 0,1-1-5 16,-1 1 4-16,14 1-6 0,-10-1 4 0,6 2-2 15,-7-3 0-15,-3 1-5 0,-1-1-4 16,3 2-1-16,-1-1-6 0,-1-1-6 15,-3 1-1-15,2 0-7 0,1 0-6 0,0 2-8 16,-1-2-18-16,-4-2-6 0,3 3-20 16,-3 0-41-16,-4-1-68 0,1 0-230 0,-4-2 53 15</inkml:trace>
  <inkml:trace contextRef="#ctx0" brushRef="#br0" timeOffset="144904.65">14597 15126 66 0,'0'0'38'15,"0"0"-4"-15,0 0 6 0,0 0-11 0,0 0-3 16,0 0 2-16,0 0 7 0,0 0-1 16,0 0-3-16,0 0 0 0,0 0 9 0,0 0-1 15,0 0 6-15,0 0 2 0,0 0 6 16,0 0-5-16,0 0 8 0,0 0-3 15,0 0 1-15,0 0-2 0,0 0 7 0,0 0 2 16,0 0-3-16,0 0 3 0,0 0 0 16,0 0-8-16,0 0 2 0,0 0 0 0,0 0-2 15,3 12 0-15,-3-12-4 0,0 0 0 16,3 6 3-16,-3-4-3 0,0-2 2 0,2 8-4 16,1-2-2-16,-1 1 0 0,0 0-6 15,-2 0 1-15,0 2-3 0,0 2 1 0,-2 2-6 16,0 1 1-16,-1 3-2 0,1 1 1 15,-1 2 0-15,-4 2-3 0,2 0 1 16,-1 2-6-16,0-1-1 0,0 0-1 0,-2-2 1 16,1 2-1-16,0 0-1 0,2-1-2 15,-2 1-5-15,-1 0 1 0,2-1-1 16,-1 3 1-16,0-2-3 0,-1-1-2 0,3 1 2 16,-4 1-3-16,3 0-2 0,-3-2 0 15,3 0 0-15,-1 1-1 0,2 0 2 0,0-4-2 16,-2-2-2-16,2 0 1 0,-2-2-2 15,3 1 0-15,0-3-1 0,-1-4 2 0,4 3-2 16,-3-5 0-16,4 0 1 0,-5 0-14 16,5-3-14-16,-2 1-16 0,2 1-23 0,0-6-24 15,0 0-30-15,0 0-27 16,0 0-32-16,0 0-27 0,0 0-361 0,11-22-65 16</inkml:trace>
  <inkml:trace contextRef="#ctx0" brushRef="#br0" timeOffset="148371.76">14590 15224 1412 0,'-2'-2'-85'16,"2"2"22"-16,0 0 14 0,-3-5 13 0,3 5 13 15,0 0 16-15,-5-3 13 0,5 3 6 16,0 0 8-16,0 0-1 0,0 0 6 0,0 0 0 16,0 0-3-16,0 0 4 0,0 0 7 15,7-5-8-15,-7 5-2 0,6 0 5 0,-6 0-4 16,10-5 7-16,1 5-3 0,-3-1 0 15,0-1 4-15,5 0-1 0,2 0 5 16,-1-1-3-16,6 1 2 0,0-2 2 0,3-3 3 16,4 4-2-16,1-1-1 0,12-3 0 15,-1 0 3-15,1 1-5 0,2-1 4 0,3 2-3 16,3-2 0-16,-6 2-1 0,8-1 1 16,1 1-3-16,2-1-3 0,-1 3 2 0,15-1-4 15,-12 1 0-15,2 1-3 0,-4 0 0 16,7 2 0-16,-1 0-2 0,11 0-2 0,-10 0 0 15,11 4-4-15,-15-2-2 0,14-1 2 16,-6 3-4-16,-7-1-1 0,0 1-1 0,8-1-1 16,-12 1-1-16,-1 2 2 0,13-1-5 15,-13 0 2-15,13 2 1 0,-12 0-4 16,1-1 2-16,10-1-2 0,-14 2 1 16,0-5-1-16,3 4 0 0,1 1 3 0,-1-2-7 15,4-2 1-15,-3 1 2 0,11 1-3 16,-10-1 1-16,-3 0 1 0,1-2-3 0,-1 1 1 15,0 0 0-15,1-1 1 0,-3-2-1 16,-1 2 1-16,-3-2 2 0,5 2-3 0,-8-2 0 16,-1 2 0-16,7-2 2 0,-11 0-2 15,-5 0 1-15,13 1-2 0,-2-2 1 0,-6 2 0 16,6-2 2-16,-8-1-4 0,7 0-3 16,4 0 4-16,-1 0 8 0,5 2-6 0,-3 0-1 15,4-3 0-15,3 1-1 16,-3 1-1-16,3-1 2 0,-3 1-1 0,3-1 0 15,-3 1-3-15,1-3 3 0,-1 1-1 16,0 1 2-16,1 0-2 0,1-1 2 0,-1 3 2 16,-4 0-3-16,1-4 0 0,-2 4-1 0,3-2-2 15,-5 2 2-15,3 2 2 0,-4-2 0 16,-7 0 2-16,8 0-3 0,-1 2-1 0,-8 0-2 16,7-1 1-16,-6 1 2 0,3 0-2 15,4 2 2-15,-1-3 1 0,-8 3-2 0,8-3 9 16,0 2-8-16,-6-3-2 0,5 2 2 15,-1-1-2-15,5 1 0 0,-5 3 0 0,1-5 2 16,2 4-2-16,2-2 0 16,-4-1 2-16,4 3-2 0,-3-2 2 0,-3-1 0 15,3 5 2-15,-6-5-2 0,4 1-2 16,-4-2 2-16,4 4 2 0,2-3-2 0,-9-1-3 16,12 1 1-16,-12 2 3 0,10-1-1 15,-10 0-1-15,12 0-3 0,-12-1 3 0,-1-1-1 16,7 2 0-16,-2 0 2 0,2 0-1 15,-7 0 0-15,-2-2-1 0,-1 1 0 0,1-1 2 16,-1 0 2-16,0 0-2 0,4 2-1 16,-5-4 0-16,4 2 4 0,-3 2-7 0,16-4 4 15,-12 1 4-15,-3-1-5 16,0 2 1-16,-4-2 1 0,4 2-3 0,-2-2-2 16,0 0 4-16,-2 1-4 0,-1 1 2 15,-2 0-1-15,3-2 1 0,-4 2 0 0,-2-2-3 16,1 0 2-16,1 2 0 0,-1 2 3 15,-5-4-5-15,6 2 0 0,-3 0 4 0,1 0-8 16,0-3 2-16,-2 3 1 0,3 3-2 0,3-3 0 16,0 0 0-16,-4 0-2 0,1 2 5 15,9-2-1-15,-7 0 1 0,5 2-1 0,-3-2 0 16,-2 2 1-16,-2-2-1 0,0 0 1 16,0 1 1-16,0-1 4 0,-6 0-4 0,2 0 0 15,-5-1 0-15,3 1 3 16,-4 0 2-16,-1-2-3 0,-1 2 1 0,-1 0-1 15,1-2 0-15,0 0 0 0,-3 2-1 16,3-3 3-16,-3 2 0 0,-2 1-4 0,3-1 3 16,-4-1-1-16,5 0-3 0,-5 0 1 15,4 1-3-15,-1-3 3 0,-2 1-1 0,5 1-3 16,-7 0 4-16,3 0-3 0,-3 1 3 16,-4 1 1-16,8-2 0 0,-3 0 0 0,-5 2 1 15,5-2 1-15,-5 2 0 0,7-2-2 16,-7 2 2-16,0 0-2 0,6-3 1 0,-6 3 0 15,0 0 0-15,7-2 0 16,-7 2 2-16,0 0-3 0,3-1 0 0,-3 1 0 0,0 0-1 16,0 0 7-16,0 0-6 15,0 0 3-15,0 0 0 0,0 8 1 0,0-8-5 16,0 7 5-16,0-7-2 0,-3 7 0 16,1-1-2-16,-1-3 3 0,1 2 0 0,0 1 0 15,1 1-1-15,-4 2 0 0,0 0 3 16,3 0-5-16,-1 0 4 0,-2 3-3 0,1 1 2 15,1-2-3-15,0 3 4 0,-2 0-3 16,1 4 1-16,0-4 3 0,0 4-1 0,-1-5 0 16,3 4 0-16,1-2-2 0,-4 2 2 0,1 0 4 15,2 0-2-15,2-2 1 16,0 2-3-16,0-2 2 0,-2 4 3 0,2 0-3 16,0-4 0-16,0 2 1 0,0 0 4 15,0-2 0-15,0 6 0 0,0-5 2 0,2 2-2 16,-2 3-2-16,0-2 1 0,0-1 0 15,0 2 2-15,-2-1-1 0,2-1 0 0,0 2-3 16,0-4 2-16,0 2 0 0,0-2-4 16,-2 3 2-16,2-4-1 0,0 2 0 0,-2 1 1 15,-3 0-2-15,5 0 1 0,-2 0-1 16,2 1 0-16,-1-4 0 0,-1 0 0 0,2 0 2 16,-3 1-1-16,1-4-3 15,2 4 1-15,-2-3 1 0,-1 0-1 0,1-1-2 16,2-1 3-16,-1 0-4 0,-1-1 1 15,2-3 1-15,-3 1 0 0,3-1 2 0,0-1 0 16,-2 0 4-16,2-1-9 0,-2 1 4 16,2-2-2-16,-2 2-1 0,2-1 0 0,0-1 0 15,0-4 1-15,-1 6-1 0,1-6 3 16,-3 5-2-16,3-5 1 0,-2 4 2 0,2-4-2 16,-2 4 0-16,2-4 0 0,-3 3-2 15,3-3 3-15,-3 3-2 0,3-3-1 0,-5 2 1 16,5-2 1-16,-9 2 1 0,9-2-1 15,-10 1-3-15,7 1 8 0,-2-2-5 16,-4 2 1-16,1-2 0 0,8 0-2 0,-17 1 0 16,9-1 1-16,0 0-1 0,-3 2-1 15,0 1 1-15,1-3 1 0,-2 0-1 0,-3-3-1 16,-2 3 2-16,2 0 0 0,-1 0-3 16,-8-2 5-16,1 2-3 0,0-1 1 0,-4-1-1 15,-2 0 0-15,-3 1 0 0,1 1 3 16,-1-4-5-16,-12 1 4 0,6 2-4 0,-4-1 3 15,-1 0-1-15,-4 0 3 0,12 0 0 16,-10 2-2-16,10-2 1 0,1 2 3 0,3 0-5 16,-3-2 2-16,3 4 0 0,-1-2 10 15,0-2 7-15,2 2 0 0,-2 0 2 16,2 2-4-16,0-4-3 0,2 2 3 16,-2 2 2-16,5-2-2 0,0 0 2 0,-1 2-3 15,1 0 2-15,4-2-1 0,-1 2 1 16,0 0-4-16,2-2-2 0,-2 3 0 0,1 0-3 15,0-1-1-15,3 0 1 0,-4 1-1 16,4-1-1-16,-5-1 1 0,-1 4-2 0,-3-4-2 16,2 3 3-16,-5 0-1 0,3 2-2 15,-2-2-2-15,-3-1-1 0,0 1 2 0,-7-1 1 16,-1 4-1-16,-2-2 0 0,2 1 0 16,4-3-1-16,-8-1 1 0,1 2 0 15,-4-2-2-15,4 0 2 0,-2 0 2 0,-1 1-1 16,0 0-2-16,-3-1-1 0,4-1-1 15,-4-1 3-15,-4 2-1 0,1 0 0 0,2-2 0 16,0 0-3-16,0 2 4 0,-5 0-3 16,4 0 0-16,-2 0 1 0,3-2-1 0,2 0 2 15,-3 0-1-15,1 0 0 0,-2 1-2 16,-3-2 3-16,0 2 4 0,3-1-5 0,-3-1 1 16,3 2-1-16,-1-1 2 0,-4 2-2 15,5-2 0-15,-3-2 1 0,0 1 0 0,0 1-2 16,-4 0 2-16,2 0-3 0,3 0 1 15,0 0 2-15,-1-2-5 0,0 2 0 0,1-2 8 16,-1 0-3-16,3 0-2 16,-1-2-1-16,1 3 0 0,-3-1-1 0,0-2 3 15,1 0 1-15,-1 0-1 0,0 3 3 16,3-2-2-16,-3 0-1 0,3-1 2 0,-3 2-5 16,1-2 2-16,-1 2 2 0,3 1-5 15,-1-1 3-15,-1-1 0 0,-1 1-1 0,3 1 1 16,1-1 0-16,1 0 1 0,0 0-1 15,-1 2 2-15,-1 0 0 0,1-1-1 0,-1 2-4 16,0-2 2-16,2 1 0 16,-2-2 2-16,2 4 1 0,0-2 1 0,0 0-3 15,1 1-2-15,3-1 0 0,-2 2 0 0,0-2 6 16,2 2-4-16,-5-2 1 0,5 2 0 16,-3-2 0-16,2 1-4 0,-1 1 3 0,-4-2 0 15,2 3 0-15,5-3-1 0,-4 0-2 16,1 2 3-16,-1-2-1 0,6 1-4 0,-6-1 4 15,7 2 0-15,-4 0 7 0,2 0-8 16,2 0 2-16,4-2 0 0,8 0 0 0,-5 2 1 16,3 0-2-16,1-2-1 0,-13 1-1 15,11 1 1-15,3 1 2 0,3-3 2 0,-3 1-5 16,1-2 4-16,-1 2 3 0,5-1-2 16,0 0-1-16,0 0-3 0,2 0 0 0,-2 0 4 15,1 0 0-15,2 0-4 0,1 2 4 16,2-2-1-16,2 0 0 0,3-2-1 15,-3 2 3-15,2 0 0 0,0 0 1 16,0 0-4-16,5 0 0 0,0 0 4 0,-1 0-4 16,3 0 4-16,0-1-6 0,-4 2 0 15,6-1 2-15,0 0 1 0,6 0-4 0,-14 0 5 16,5 0-1-16,3 0-3 0,-5 0-1 16,3 2 3-16,1-2 0 0,-3 2 0 0,4-2 1 15,-4 2-2-15,-2 0 3 0,0-1-4 16,-1-1 4-16,3 0-5 0,-2 5 1 0,-1-4 3 15,1 1-2-15,1 0 1 16,0 0-1-16,3 0-2 0,0-2 2 0,-3 2 1 16,3 0 0-16,2-2 1 0,-3 1-2 15,9-1 1-15,-10 2 1 0,3-2-2 0,7 0-1 16,-8 3 6-16,8-3-5 0,-8 2 2 0,1-1-4 16,7-1 1-16,-8 2 2 15,1 0-1-15,4 0 5 0,-4-2-6 0,0 2 3 0,7-2-1 16,-10 2 1-16,10-2-1 0,-8 2 0 15,1-1-1-15,7-1-1 0,-10 4 1 0,5-4 3 16,2 2-3-16,3-2 0 0,-9 2 1 16,5 0 0-16,4-2-2 0,-9 4 0 0,9-4 0 15,-8 1 2-15,4 2-2 16,0 0 1-16,-3-1 0 0,3 0 1 0,0 0 1 16,4-2-2-16,-10 4 1 0,6-2 1 15,-3-1 0-15,7-1-1 0,-6 2-3 0,1 0 2 16,5-2 1-16,-5 2 1 0,5-2-3 15,-7 2 1-15,7-2-1 0,0 0 7 0,-7 2-8 16,7-2 5-16,0 0 2 0,-3 2-3 16,3-2-2-16,0 0 2 0,-5 2 0 0,5-2 1 15,0 0-2-15,0 0 2 0,-4 1-2 16,4-1 3-16,0 0 2 0,0 0-5 0,0 0 1 16,0 0 1-16,-4-7 4 0,4 7-9 15,-2-6 7-15,2 6-5 0,-2-7 2 16,2 3 0-16,0 0-2 0,0 4 4 15,0-9-4-15,2 1 3 0,-4 1-3 0,2-3 2 16,0 1-1-16,2-1 2 0,-4-1-3 16,4-1 1-16,-2 3-1 0,2-3-1 0,-2 4-3 15,0-4 4-15,0 0-1 0,0 4 2 16,0-2-6-16,0-2-3 0,0 3 0 0,2-3-1 16,-2 3-2-16,0-2-4 0,2 1 1 0,-2-1 4 15,2-1-2-15,0 1-3 0,0-2-2 16,1 0 4-16,-1 0-1 0,-1 0 2 0,-1 1-2 15,0-4 0-15,2 2 4 16,1 2-1-16,-3 0 6 0,2-2-2 0,-2 3 0 16,2 1 3-16,1-1-1 0,-1 2-2 15,-1 0 1-15,-1 0-1 0,2 2-5 0,-2 1-2 16,2-1 2-16,-2 2 1 0,3 0 0 16,-1-1 0-16,-2 1 0 0,2 1-7 0,-2-1 3 15,0 5-4-15,1-7-2 0,-1 2-3 16,0 1-4-16,0 4-5 0,3-7-14 0,-1 3-7 15,-2 3-17-15,2-3-13 0,-2 4-16 16,0-7-20-16,0 7-21 0,3-7-27 0,-1 5-49 16,0-2-294-16,-2 4-15 0</inkml:trace>
  <inkml:trace contextRef="#ctx0" brushRef="#br0" timeOffset="150523.35">21861 15245 1271 0,'4'-7'-66'0,"-4"4"17"15,3-1 14-15,-3-1 12 0,2 1 21 0,-2-3 7 16,1 4 9-16,-1 3 7 0,0-4 3 15,0-3 5-15,0 7-3 0,2-4 4 16,-2 4-3-16,0 0 1 0,0-5-6 0,0 5-2 16,0-4 1-16,0 4-8 0,0 0 0 15,0 0 3-15,0 0-2 0,0 0 0 0,-5 11-6 16,2-6 8-16,-1 3-1 0,-1 2-3 16,0 1 4-16,-2 5 3 0,-1 2-4 0,2 0 10 15,-3 0-2-15,1 5 2 0,-1 0 5 16,-5 9 3-16,3-6 3 15,-4 6 6-15,2 2-1 0,1-5 4 0,-1 2-5 0,-1 0-2 16,1-1 2-16,3-3 2 0,-5 3-5 16,7-4 4-16,-7 2-3 0,7-2-7 15,-1-2-2-15,-1 6 2 0,0-1 1 0,3-7-4 16,1 0-1-16,-5 2-2 0,-2 6-3 16,7-5 5-16,-3-4-3 0,4 1-3 0,-2-2-5 15,1-3-1-15,-1 1-1 0,2 0-1 16,-2-1-4-16,1-2 3 0,-1 3-1 0,4-6-2 15,-2 2-1-15,-2-3 1 0,4 0-1 16,1 0-2-16,-5-1 2 0,5 1 0 0,-2-1 0 16,2-1-2-16,-3-1 0 0,2 3-2 15,3-2 0-15,-5 1 1 0,1 1 2 0,-1 1 3 16,2-3 7-16,-2 3-6 0,1-1-2 16,3 0 2-16,-4-1-2 0,-2 1 4 15,7 1-2-15,-5-1-3 0,2-3 1 0,-1 2-1 16,1-2 0-16,0 0-6 0,3-3 2 15,-2 1 4-15,-3 0-4 0,3 0 1 0,2-3 1 16,0-3-2-16,0 6 0 0,-1-2-3 16,1-4-20-16,0 0-24 0,0 0-39 0,0 0-47 15,0 0-42-15,1-17-61 0,1 9-110 16,3-1-249-16,-3-3-91 0</inkml:trace>
  <inkml:trace contextRef="#ctx0" brushRef="#br0" timeOffset="151424.16">22538 14627 1474 0,'0'0'-67'0,"3"-4"24"15,-3 4 8-15,0 0 24 0,-3-8 13 16,3 8 0-16,0 0 18 0,0-6-1 0,0 6 6 15,-3-1 3-15,3 1 1 0,-9-2 2 16,9 2 6-16,0 0-3 0,-13 2 0 0,8 1-6 16,-4 1 7-16,1 0-2 0,-3 4 0 15,1 1-3-15,-7 5-2 0,4 0 0 0,-1 1-2 16,-8 8-2-16,4 3-3 0,-2 0-1 16,2 0 0-16,1-2-5 0,2-1 0 0,7-4-2 15,-3 0-4-15,1 0 3 0,4-2-3 16,-1-2-3-16,4 0 3 0,0-1 2 0,1-1-5 15,0-2 0-15,4-1-1 16,-2-2 0-16,5 0 1 0,-4 0-1 0,8-1 0 16,-3-1 2-16,4-2-2 0,-1-2 0 15,1-2 4-15,3-2 1 0,-1 0 2 0,5-3 0 16,1-3 4-16,0-2-9 0,3-1 10 16,4-10-8-16,0 0 8 0,-2-2-3 0,2-1-1 15,0 0 1-15,-1-5 1 0,-5 1-2 16,2 2 6-16,0-3-2 0,-2 3 5 0,-6 3-5 15,-3 4-1-15,0-2 2 0,0 3 3 16,-3 2-5-16,-1 3-2 0,-4 1 0 0,3-1-4 16,-1 2 0-16,-2 1 4 0,0 1-7 0,-2 0-6 15,-2 3-9-15,0-2-15 0,-7 3-17 16,3-1-26-16,-3 3-27 0,-1-1-33 16,-5 2-37-16,3 2-45 0,-3 0-379 15,2 2-88-15</inkml:trace>
  <inkml:trace contextRef="#ctx0" brushRef="#br0" timeOffset="152455.26">20854 15211 1477 0,'0'0'-80'16,"1"4"21"-16,-1-4 12 0,0 0 17 0,0 0 3 15,0 0 12-15,0 0 9 0,0 0 4 16,-1 7 9-16,1-7 14 0,0 0 9 0,-2 7 7 16,-1-3 0-16,1-1 12 0,0 4-4 15,0-1 2-15,1 3 2 0,-2-2 3 0,-1 5-4 16,-1-2-3-16,2 4 3 0,-2 2-3 16,-2 2 0-16,4-1-5 0,-6 5 4 0,3-1 0 15,-3 2-1-15,3-2-4 0,-1 4-3 16,-5 7 0-16,4 0-5 0,0-4 2 0,-5 4-4 15,0-1 5-15,3 1-4 16,4-4 6-16,-7 5-7 0,2-1 1 0,3-6-6 16,-2 6 1-16,1-6 0 0,-2 4-3 15,6-3 4-15,-4-2-8 0,3-3 0 0,-3 3-1 16,1-2-3-16,2 0-1 0,-5 9 0 16,5-5 0-16,-3-6-3 0,3 1-1 0,-1 2 0 15,2-2 1-15,-2-1 1 0,1-2 0 16,-1-2 0-16,4 2 0 0,-2-2 3 0,-2-4-4 15,6 0 1-15,-3 2 1 0,-1-2-3 16,3 1 5-16,-1-2-3 0,0-2-1 0,1 2 2 16,-3-3-2-16,5-1-2 0,-2 2-3 15,2-3 1-15,0 2 0 0,-1-3-3 16,-1 2 2-16,2-3-2 0,0 1 1 0,0-2-6 16,0 0-3-16,0-4-11 0,0 6-15 15,0-6-13-15,-3 5-31 0,3-5-32 0,0 0-39 16,0 0-45-16,0 0-60 0,0 0-411 15,8-17-157-15</inkml:trace>
  <inkml:trace contextRef="#ctx0" brushRef="#br0" timeOffset="153400.59">21425 14655 1657 0,'0'0'-98'0,"2"-7"24"15,-2 4 30-15,0 3 5 0,0-7 30 16,0 7 19-16,0-4 13 0,0 4 3 0,2-4 1 15,-2 4 1-15,0 0 3 0,0 0-2 16,0 0 1-16,0 0-3 0,-2-7 1 16,2 7-3-16,0 0-1 0,0 0-2 15,0 0-1-15,0 0-8 0,0 0 2 0,0 0-2 16,0 0 2-16,0 0 1 0,-9 11-4 0,6-3 3 16,0 2 2-16,-4 1-5 0,2 4 0 15,-2-1-3-15,1 6 2 0,-3-1-2 0,1 2 5 16,1-1-3-16,-3-1-4 0,4 2 0 15,-3 0 0-15,6-4-1 0,-6-2 2 0,5 2-5 16,0-2 2-16,-3-4-1 0,4 2-1 16,2-3-9-16,-3-1-18 0,1 1-23 0,1-2-32 15,0-1-27-15,1-1-37 0,1-3-46 16,0 4-285-16,0-7 18 0</inkml:trace>
  <inkml:trace contextRef="#ctx0" brushRef="#br0" timeOffset="154605.37">19911 15153 1195 0,'0'0'-58'0,"0"0"19"0,0 0 21 0,0 0 9 16,0 0 11-16,8-4 9 0,-8 4 13 15,0 0 3-15,0 0 4 0,0 0-2 0,0 0 0 16,0 0 0-16,0 0 1 0,0 0 6 16,0 0 5-16,0 9 4 0,0-9-3 0,0 7 5 15,0-3 2-15,-1 1-3 0,1 2 0 16,-2 2 1-16,-1-2-2 0,-1 5-2 0,2-1-1 15,-2 2 1-15,2 1-2 0,-5 2-3 16,4 2-4-16,-4 0 3 0,2 1-3 0,-1 3-2 16,0 1-3-16,2-2-2 15,-5 2 0-15,6-1-4 0,-6 1-1 0,5 0-2 16,-5 0 1-16,6-1-5 0,-6 3 0 16,3-3 1-16,-3 1-1 0,3 0-3 0,-3 0-1 15,3-2 4-15,-3 1-3 0,3-1-1 16,0 2 1-16,0-2-2 0,-2 0 1 0,1-1-3 15,0-3 0-15,4 2 0 0,-6 0 3 16,3 1-5-16,-1 0-2 0,2-4 2 0,-2 4 2 16,1-4-4-16,-1 1-2 0,4 0 2 15,-4 0-1-15,0 0-1 0,4-2 1 16,-6 2-3-16,7-2 2 0,-4 3-3 16,1-4 1-16,2-1 1 0,-4 5-2 0,2-3 3 15,2-3-2-15,1 0 1 0,-5 1 3 0,6 1-5 16,-4 1 0-16,-2-2 1 0,6-2 2 15,-8 4-2-15,4 1 0 0,4-3 0 0,-6 2 0 16,3-1 0-16,0-2-1 0,2 0 0 16,-2 0 3-16,-1-2-2 0,4 0-2 0,-4 1 2 15,1-3 0-15,2 0-1 0,2 1 2 16,-2-5 1-16,0 1-4 0,0 1 3 0,0-2-2 16,-1 0-1-16,3 0 3 0,0-4-2 15,-2 5-1-15,2-5-2 0,0 4-13 16,0-4-19-16,0 0-23 0,0 0-27 15,0 0-32-15,0 0-40 0,0 0-43 0,0-13-86 16,-1 7-251-16,1 6-41 0</inkml:trace>
  <inkml:trace contextRef="#ctx0" brushRef="#br0" timeOffset="155552.23">20270 14686 1396 0,'7'-4'-42'0,"-7"4"17"16,3-4 17-16,-3 4 15 15,2-4 11-15,-2 4 9 0,7-4 4 0,-7 4 10 16,5-4 0-16,-4 2 4 0,3-2-4 16,-4 4 3-16,8-3-2 0,-5 1-6 0,4 0 3 15,-7 2-8-15,7-3-3 0,0 1 1 16,-3 2-3-16,5-3-8 0,-9 3 2 0,10 3-1 16,-4-3-7-16,3 2 0 0,-3-2 2 15,3 3 0-15,-6 1-2 0,6-1-2 0,-3 1 0 16,3 2 2-16,-6 2-3 0,0-2-1 15,4 1 6-15,-5 1-7 0,-1 1 1 0,-1-2 0 16,2 3 2-16,1 1-3 0,-3-1-2 16,-3 1 1-16,1 0 2 0,1 1-3 15,-1 1 2-15,-3-2-3 0,0 1 4 0,-3 1-3 16,0 0 3-16,-3 1 0 0,8-5 2 16,-6 2 7-16,-2-3 0 0,3 3-1 0,-4 0 5 15,3-3 2-15,-2-1-2 0,4 1-1 16,-3 0 0-16,0 0-5 0,2-3-3 0,-1 0 7 15,3 1-4-15,0 0-3 0,0-2 1 16,-1-1 3-16,6 2-2 0,-6-2 0 0,2-1 1 16,3 1-1-16,2-3 1 0,-5 7 1 15,0-6 3-15,5-1 4 0,-2 4 3 16,2-4 2-16,-1 4-6 0,1-4 3 16,-3 4 0-16,3-4-6 0,0 0 2 0,0 0-1 15,4 8-4-15,-2-7 0 0,3 1-3 16,0 0-1-16,2 0 0 0,1 0-3 0,1-2 1 15,1 4-2-15,1-1 4 0,3-3 0 0,1 2-7 16,0 0-2-16,2 0 1 0,1 1-2 16,4-1-4-16,-4 0-13 0,4 0-9 0,-4 1-12 15,4-2-16-15,-6 1-16 0,-2-2-22 16,1 2-20-16,-2-2-25 0,-3 0-26 0,1-2-42 16,2 2-75-16,-5-2-293 0,0 1-72 15</inkml:trace>
  <inkml:trace contextRef="#ctx0" brushRef="#br0" timeOffset="157058.68">18944 15229 1409 0,'1'-5'-86'0,"-1"5"19"16,3-7 22-16,-1 5 3 0,-2 2 22 15,2-4 22-15,0 1 6 0,-2 3 16 0,3-5 6 16,-3 5 8-16,1-4 2 0,-1 4 11 0,0 0-4 16,2-4 4-16,-2 4 3 0,0 0-11 15,0 0 3-15,2-3-6 0,-2 3-6 16,0 0 2-16,0 0-6 0,0 0 0 15,0 0-3-15,0 0-2 0,0 0-1 0,0 0 3 16,0 0 0-16,-4 17 0 0,3-12 0 16,-2 3 1-16,1 1 0 0,-2 2 2 0,1-2 2 15,2 5-1-15,-3 0-2 0,-3 2 1 16,3 4-2-16,-2-4-5 0,1 7 2 0,2-3-1 16,-7 1-4-16,7 2 3 0,-4-2-4 15,2 2-6-15,-5-1 1 0,5 1 4 0,-2 2-7 16,2-6 1-16,-3 2-3 0,3 1 2 15,-2-1-3-15,2-2-1 0,0-2 1 16,-2 0-5-16,3 2-1 0,-2-3 4 16,1 2-1-16,2-3 0 0,-4 2 0 0,3 0-5 15,0-2 2-15,-3 2 2 0,5 0 0 16,-2-4-1-16,0 5-4 0,-1-4 3 0,4 2-2 16,-4-2 1-16,1 4 2 0,2-4-4 15,-2 4 2-15,-3-4-1 0,3 4 0 0,0-2 0 16,0 0 3-16,-1-2-2 0,0 4 0 15,0-3-1-15,0-1-1 0,2 0 1 0,-2 0 2 16,1 1-3-16,1-2 0 0,-2-1 1 0,0 0 0 16,2-1 2-16,1 1-1 0,-5-3-1 15,5 3 1-15,0-1-2 0,0 0 0 16,-5 1 0-16,5-3 1 0,1 3 0 16,-1-5 1-16,-1 2-1 0,3 1 1 0,-4 0-3 15,2-1 1-15,2 1 2 0,-2 1-2 16,0-1-2-16,0-2 6 0,-3 2-3 0,3 1 0 15,0 1 3-15,2-4-4 0,0 1-1 16,-1 1 0-16,1-3 4 0,-3-1-2 0,3-1 0 16,0 1 5-16,-2-2-4 0,0 2-1 15,2-6-2-15,0 5 3 0,0-1-1 0,0-4-4 16,0 0-25-16,0 0-26 0,0 0-26 16,0 0-38-16,0 0-41 0,0-19-49 15,4 6-408-15,0-3-116 0</inkml:trace>
  <inkml:trace contextRef="#ctx0" brushRef="#br0" timeOffset="157892.47">19408 14634 1592 0,'2'-5'-68'16,"-1"0"28"-16,1-2 16 0,3 4 24 15,-3-3 14-15,3 0 20 0,-2 1 4 0,2 1-1 16,-1-2 2-16,0 2 1 0,0-2-1 16,3 4-9-16,-3-1 3 0,2-1-4 0,0 2-2 15,1-1-3-15,-1-1-4 0,3 1-1 0,-6 1-6 16,4 1 0-16,-7 1 0 0,12 0-3 16,-6 0 2-16,1 1-1 0,0-1-3 0,-1 5 0 15,0-3-3-15,-2 3-2 0,0 1 2 16,1-1 4-16,-4 3-7 0,4 0 2 15,-3-1 0-15,0 2-2 0,-2-1 4 16,0 2-1-16,-2 1-1 0,-3 1 2 0,3-4-4 16,-1 4 4-16,-4 0-2 0,3-2 1 15,-5 2 1-15,6-1 0 0,-6 1-3 0,4-3 1 16,-1 1 0-16,0 1-5 0,2-3 2 16,-3 1 5-16,5-1-6 0,-4-2 2 0,2 1-5 15,2-1 2-15,-1-1-2 0,2 1 2 16,-1-2 2-16,0 2-2 0,2-3-5 0,0 1 2 15,-3 2-1-15,3-6 4 16,3 7-3-16,-3-3 5 0,2 0 1 0,0-1-4 16,-1 3-2-16,2-2 3 0,1 2-1 0,1-3 0 15,-3 3 0-15,1 0 0 0,2 0 4 16,-3-1-3-16,2 1 0 0,0-1 2 0,1 1 2 16,-3-1-2-16,-1-1 4 0,-1 2 8 15,2-2 0-15,-2 2 6 0,0-3 3 0,-2 4 8 16,2-3-1-16,-3 3-1 0,-4-2 0 15,1 3-6-15,-3 0 1 0,-3-3-6 0,4 1 0 16,-9 3-2-16,4-1-4 0,0-5-15 16,-1 5-34-16,1-4-32 0,-2-2-35 15,5 4-54-15,2-5-74 0,-3-1-353 16,3-1-86-16</inkml:trace>
  <inkml:trace contextRef="#ctx0" brushRef="#br0" timeOffset="159073.76">18155 14788 1485 0,'-7'-2'-63'0,"7"2"14"0,-4-4 6 0,4 4 12 15,-4-2 13-15,0-2-4 0,4 4 10 16,-7-2 4-16,7 2 0 0,-10-2-2 0,6 0 8 16,4 2-3-16,-9-2-7 0,6 1-22 15,-6-1-19-15,9 2-27 0,-13-2-31 0,8 0-204 16,0-2 170-16</inkml:trace>
  <inkml:trace contextRef="#ctx0" brushRef="#br0" timeOffset="159467.76">17812 14789 833 0,'-17'2'-16'0,"5"0"10"0,-1 0 10 0,1-2 7 16,1 0 5-16,1 0-2 0,-2-2 6 15,-1 2-1-15,0 0 0 0,2 0-9 16,-1 0 6-16,1-2 1 0,1 2-7 16,0-2 12-16,1 2-22 0,-2-1 1 0,6-1-6 15,-7 2-9-15,12 0-5 0,-12-4-3 16,8 2-10-16,4 2-6 0,-11-2-2 0,8 0-5 16,3 2-2-16,-9 0-2 0,9 0 1 15,-6-2 10-15,-1 0 3 0,7 2-3 0,-10 0 7 16,10 0 8-16,-8 0 6 0,8 0 11 15,-9 0 2-15,9 0 8 0,-13 0 0 0,7 2 5 16,-3 0 2-16,-1-2 3 0,2 2 0 16,-2-2 9-16,-2 2 1 0,0 0-5 15,-1-1 5-15,-1-1-8 0,1 3 12 0,-2-3-12 16,2 2 5-16,-2-2-1 0,2 0-2 16,1 1-5-16,-2-1 6 0,4 0-4 0,2 0-2 15,-5 0-13-15,4 2 8 0,-1-4-9 16,2 2-6-16,0 0-18 0,-1 0-19 0,9 0-25 15,-15-1-51-15,15 1-53 0,-10 0 59 16</inkml:trace>
  <inkml:trace contextRef="#ctx0" brushRef="#br0" timeOffset="159630.26">17013 14810 434 0,'-13'0'-27'15,"3"0"8"-15,0 0 4 0,-2 0 1 16,2 2-1-16,4-2 1 0,-5 0-1 0,5 2 0 16,-4-2-9-16,-1 0-16 0,5 0-41 15,6 0 28-15</inkml:trace>
  <inkml:trace contextRef="#ctx0" brushRef="#br0" timeOffset="159961.35">16757 14778 210 0,'-6'0'-2'15,"-6"-2"13"-15,4 2 1 0,0-2-2 0,-2 2 0 16,-1-2 7-16,1 2-4 0,-1-2-4 16,1 2-2-16,-1 0 1 0,0-2-1 0,3 2-11 15,-1-1-8-15,-1 1 1 0,10 0-2 16,-15-2-4-16,12 2 1 0,3 0 0 0,-13-2 0 15,9 0-4-15,4 2 7 0,-8 0 1 16,8 0 0-16,-9-4 4 0,9 4 6 0,-6 0 0 16,6 0-1-16,-11 0-1 0,11 0 2 15,-8 0-4-15,8 0 3 0,-8 0 9 0,-1 0-5 16,3 2-2-16,-3 0 1 16,3-2 0-16,-2 2-6 0,-3 2 0 0,-2-3 10 15,1 3-1-15,-5-2 3 0,-2 0-2 16,-2 0-1-16,0 0-3 0,1 0-18 0,3-1-22 15,0-1 14-15</inkml:trace>
  <inkml:trace contextRef="#ctx0" brushRef="#br0" timeOffset="160427.82">16104 14761 166 0,'0'0'47'0,"-5"-2"1"0,5 2-4 15,-5-2 7-15,5 2 0 0,0 0 0 16,-9-2 0-16,9 2 0 0,-6-1 1 0,6 1-3 16,-7-2-6-16,7 2-7 0,-8-3-5 15,8 3-1-15,-10-2-8 0,3 1-4 0,7 1-16 16,-13 0-19-16,8 0-22 16,5 0-26-16,-15 1-45 0,6 1-99 0,-1-2 71 15</inkml:trace>
  <inkml:trace contextRef="#ctx0" brushRef="#br0" timeOffset="161483.94">15347 15092 582 0,'3'-4'6'0,"-3"4"14"16,0 0 10-16,0 0-2 0,2-2 6 0,-2 2-1 15,0 0-1-15,0 0-2 0,5-1 11 16,-5 1 2-16,0 0 8 0,0 0 4 0,0 0 1 16,2 11-2-16,-2-8-3 0,2 1-1 15,-4 3 4-15,2 0 3 0,-2 0-2 0,2 2-1 16,-2 4-1-16,2-1 3 15,0 4-7-15,-3-3-4 0,3 1-3 0,0 2-6 16,0 0-3-16,3 1 1 0,-3 3-6 16,0 2-3-16,2 3-1 0,0 0-2 0,0-2-4 15,-2 0-1-15,3 2-2 0,-2-1-1 16,-1-1-2-16,0 5-2 0,0-5 4 0,0-1-7 16,2-1 2-16,-2 4-1 0,0-4-3 15,0 1 2-15,-2 1-1 0,2-2 3 0,0 2-4 16,0 1-3-16,0-1 3 0,0-2 3 15,0 2-1-15,0-2-5 0,-1 1 2 0,1-1 0 16,-3-1 1-16,3 1-4 0,-2-1 0 16,2-1 2-16,-4-1-2 0,4-2-1 15,0 2 2-15,0-2 2 0,-3-2-5 0,3-1 8 16,0 3-7-16,-2-2 1 0,2 2-3 16,0-3 1-16,0 0 2 0,-1 0 0 0,1 0 2 15,-2 1-2-15,2-3 0 0,0 2-4 16,-3-1 5-16,3-1 1 0,0 2-2 0,0-2 1 15,-2 2 1-15,2-1 0 0,-2 1-3 16,0-2 2-16,2 1 0 0,0 1-1 0,0-4 1 16,-2 3-4-16,2-1 1 15,-2-1 2-15,4-3-2 0,-4 2 5 0,2-3-6 16,-2 2 1-16,2-3 4 0,-2 1 1 16,2 0-4-16,2-3 1 0,-2 3-1 0,0-2-1 15,2 0 1-15,-2-4 0 0,0 7 2 16,-2-2-1-16,2-5-9 0,-2 7-5 0,2-7-5 15,-3 4-31-15,3-4-23 0,0 0-37 16,0 0-61-16,-2 2-91 0,2-2-217 0,0 0 15 16</inkml:trace>
  <inkml:trace contextRef="#ctx0" brushRef="#br0" timeOffset="162532.54">14605 14423 1315 0,'0'0'3'0,"0"-8"26"16,0 8 15-16,-2-7 16 0,2 7 17 0,0-6 3 16,0 1 10-16,0 5-3 15,0 0 4-15,0-6 5 0,0 3-1 0,0 3-3 0,0-9-2 16,0 9-7-16,0-7-8 15,0 3-7-15,2-1-6 0,-2 2-7 0,3-1-8 16,1 2-5-16,0-3 0 0,2 1-8 16,0 1-5-16,1-1 0 0,3 0-5 0,-1 3 1 15,4-1-8-15,-5-2-1 0,4 4-2 0,1 0-6 16,2 4-2-16,-3-4-4 0,1 0-5 16,1 2-1-16,-3 1-7 0,-1 1 2 0,1-2-2 15,-5 3-3-15,3 0 1 0,-3-1 2 16,1 1-2-16,-4 2 2 0,-1-1 4 0,3 1 2 15,-3 1-1-15,-2 0 3 16,0 1-2-16,-4-2-2 0,1 3 3 0,0-2-1 16,-4 3 5-16,0-3-6 0,2 3 5 15,-2-5-2-15,-1 4 1 0,1-2 0 0,-1 2 1 16,2-1 1-16,-1-2-3 0,2 1 0 16,-2 0-2-16,2-3-9 0,2 1-8 0,1-1-8 15,-3-1-3-15,1 2-6 0,4-3-3 16,-2 2 1-16,0-2 4 0,2-3 6 0,-2 8 3 15,2-8 1-15,2 3 4 0,0 1 1 16,0 0 4-16,-2-4 1 0,2 5-1 0,0 0 2 16,0-1 5-16,3-1-2 0,-4 3 0 15,6-1 12-15,-3 1-6 0,0 1 4 0,0-1 1 16,3 4 7-16,-1-2 0 0,1 1 5 16,-6 0 7-16,4 1-5 0,-3 0 7 15,2-4 0-15,-4 6 3 0,0-4 5 0,0 1 0 16,-2-2 0-16,0 3 6 15,-3-2 2-15,0 1-8 0,-2-1 0 0,-1-1-2 0,0 1-3 16,-6-3-2-16,4 1-4 0,-3-2-3 16,1 2-2-16,-1-4-10 0,3-1-29 0,0-1-30 15,-2 0-33-15,0-3-47 0,2-1-37 16,2-2-39-16,-1 0-93 0,7-1-258 0,0 1-66 16</inkml:trace>
  <inkml:trace contextRef="#ctx0" brushRef="#br0" timeOffset="162912.07">15096 14342 1442 0,'0'0'-61'0,"2"-4"19"15,-2 4 12-15,0-4 11 0,0 4 16 16,0 0 7-16,0 0 5 0,0 0 6 0,0 0-1 16,0 0-6-16,0 0 7 0,0 0 3 15,0 0 4-15,9 9 6 0,-11-3 2 0,2 3-2 16,-2 1 0-16,-3 1 2 0,3 2-1 15,-1 4 5-15,-4 2-6 0,3-2-4 0,-2 5 0 16,0 1 0-16,-3-2-6 0,3 2 2 0,-5-3-3 16,5 1-8-16,-3 2 4 15,5-4-4-15,-5 2-7 0,6-4-22 0,-6 0-36 16,5-2-29-16,-2 0-45 0,1-2-66 0,4 0-246 16,-4-3 48-16</inkml:trace>
  <inkml:trace contextRef="#ctx0" brushRef="#br0" timeOffset="171637.05">19376 15655 1118 0,'0'-4'-55'0,"0"4"10"16,0 0 21-16,0 0 14 0,0 0-1 16,0 0 11-16,0 0 9 0,0 0 2 0,-2-4-1 15,2 4-1-15,0 0 3 0,0 0 6 16,0 0 0-16,0 0-2 0,0 0 4 0,-3-5 12 16,3 5-9-16,0 0 1 0,0 0 2 15,0 0 1-15,0 0 3 0,0 0 1 16,0 0-1-16,0 0-1 0,-3-2-3 15,3 2 2-15,0 0 3 0,0 0-2 0,-9-3-2 16,9 3 2-16,0 0-5 0,-11 0 2 16,11 0-2-16,0 0 5 0,-14 0 0 0,10 3 3 15,4-3-2-15,-12 3 4 0,3-3-2 16,1 2 3-16,-1 2 4 0,1-2-3 16,0 0-1-16,-4 2 3 0,0-1-2 0,-1 1-2 0,5 0 1 15,-4-1 1-15,4-1-1 0,-4 4-2 16,0-2-3-16,4 4 1 0,-2-3-2 0,-1 1-3 15,-2 2 5-15,2 1-7 0,-1-2-2 16,-1 4 1-16,5-1-4 0,-2 2-1 16,-1-1 2-16,0 0-2 0,6 2 0 15,-7 1-1-15,7-1 1 0,-2 1-4 0,1 1 0 16,4-3 0-16,-5 4-1 0,6-3-1 16,-4 4-1-16,1-4-2 0,2 3 0 0,2-4-2 15,0 1 0-15,0-1 1 0,2 1 0 16,2 0-5-16,-1 1 2 0,0-4 1 0,2 1 0 15,-1 1-1-15,2-1-2 0,3 1 0 16,1-1 2-16,-2 0-2 0,2-2-2 0,2-3 3 16,-4 2 4-16,2-2-6 0,3-1 2 15,-1 0-1-15,1-1-1 0,0-1 0 16,0-3 1-16,-1 2-4 0,1-2 4 16,2-2-2-16,-2 1 3 0,4-5-3 0,1 0 0 15,-4-2 1-15,3 1-1 0,-1-4 1 16,-1-1-2-16,2-1 0 0,0-3 0 0,-2 4 0 15,0-3 0-15,-1-4-1 0,-3 1 1 16,2 2-1-16,-1-2 0 0,-6 4 1 0,3-2 3 16,-1 2-2-16,-1 1-2 0,-4-3 0 15,4 3 1-15,-5 1 0 0,-1 0-2 0,2 0 0 16,-1-1 2-16,0 3 0 0,-4-1 0 16,2 1-2-16,0-1 1 0,-2-1 1 0,-1 1-1 15,0 0-2-15,-2 1-1 0,1 2-2 16,0 0-2-16,-2-2-5 0,3 2-7 15,-5-1-8-15,1 4-8 0,4-5-9 0,-6 2-12 16,6 3-9-16,-7-1-16 0,2 1-20 16,2-1-25-16,-5 2-32 0,1 0-33 0,2 3-77 15,-3-4-240-15,0 5-14 0</inkml:trace>
  <inkml:trace contextRef="#ctx0" brushRef="#br0" timeOffset="192534.22">22157 16225 1244 0,'-2'2'-95'0,"2"-2"14"0,-5 3 12 15,5-3 20-15,0 8 12 0,-1-6 11 16,1 2 6-16,0 1 12 0,-2 1 5 16,2 0 14-16,0 2-9 0,0-1 16 0,0 1 5 15,2 1 3-15,-2 2 11 0,1 1-5 16,1-3 0-16,-2 5 19 0,5-3-1 16,-1 0 1-16,0 2-1 0,5-1-1 0,-3 3-5 15,5 0 3-15,-3 0-4 0,0 0 3 0,4 1-4 16,3 0 1-16,-4-3-3 0,1 3 2 15,3-1 9-15,-3-4 4 0,3 2 5 16,2 2-5-16,0 1 5 0,0-5 0 0,2 1 2 16,0-1 0-16,-3-1-1 0,8-3-5 15,-4 0 2-15,5 1-1 0,3-5-6 16,-1 1 2-16,7 1 1 0,-3-5-4 0,1 0-1 16,0-3 0-16,-1 1 1 0,0 0-8 15,1 0-4-15,8-3-8 0,-7 1 1 0,-3 1-2 16,-1-3-2-16,-4 2-3 0,-2 2-1 15,5-1-2-15,-8-2-5 0,2 5 1 0,-4-3-7 16,6 3-2-16,-8-2-6 0,1 0-20 16,2 2-21-16,-4-2-23 0,0 2-26 0,0-4-30 15,-2 3-26-15,0-3-42 0,-2 3-43 16,2 1-87-16,-5-2-299 0,0 0-112 0</inkml:trace>
  <inkml:trace contextRef="#ctx0" brushRef="#br0" timeOffset="197319.85">23910 16340 1473 0,'0'0'-129'0,"0"0"18"0,-11 0 16 0,11 0 11 16,-11 4 13-16,5-2 19 0,-1 4 15 16,-1 0 9-16,-2 1 15 0,-2 2 6 0,-1 3 16 15,-2 1-1-15,-2 2 10 0,0 0 7 16,-3 6-2-16,-3 2 9 0,1 0-1 15,4-1 0-15,1-3 3 0,4-2 11 16,1 2-4-16,-1-2 0 0,2 2 0 0,3-4 5 16,2 0 5-16,-1 1 2 0,3-3 3 15,2-1 9-15,2 0 2 0,0-2 5 0,6-2 7 16,1 1-4-16,1 2-1 0,0-6-3 16,2 1-2-16,5-3-4 0,0-1-5 0,2 0-4 15,0-2-4-15,4-2-1 0,0-1-2 16,-5-3 0-16,6 1-1 0,-4-2-3 0,4-6-1 15,-4 1-6-15,4-3-1 0,-2-6-5 16,2-4-1-16,-6 5-3 0,-5-3-4 16,-1 4 2-16,-2-3-6 0,1 2 0 0,-5 3-4 15,0 0-4-15,-1 2 0 0,1 2-4 16,-4-1-2-16,0 5-15 0,-2 0-22 0,-3-1-18 16,-1 2-30-16,2 3-31 0,-3-1-32 15,4 2-31-15,-6 3-48 0,5-1-119 0,4 2-231 16,-11 2-72-16</inkml:trace>
  <inkml:trace contextRef="#ctx0" brushRef="#br0" timeOffset="197610.51">24163 16331 1611 0,'5'-7'8'0,"-4"1"9"0,4 2 8 16,-3 0 12-16,-2 4 10 0,6-4-4 0,-6 4-3 15,4-2-2-15,-4 2 0 0,0 0-7 16,13 6 5-16,-6 0 0 0,-2 2-1 0,6 0-7 16,0 6 4-16,-1 1-9 0,0 2 0 15,3-1-2-15,0 2 0 0,-3 1-5 0,5 0-13 16,-3-2-25-16,3 0-24 15,-3 0-29-15,0-4-24 0,0-2-41 0,-1 3-23 16,-1-2-33-16,-2-4-304 0,1 0-4 16</inkml:trace>
  <inkml:trace contextRef="#ctx0" brushRef="#br0" timeOffset="197868.97">24448 16306 1231 0,'-3'2'-79'16,"-6"-2"24"-16,1 4 19 0,-3 0 16 0,-1 2 12 16,-3 1 20-16,0 3-3 0,-4 1 13 15,1 2 1-15,-10 4-10 0,1 2 4 0,0 4-2 16,-1-3 5-16,3 5 0 0,-2-3-5 15,4 1-7-15,4-3 3 0,-2 2 7 0,4-1-18 16,5-6-33-16,-1 0-36 0,3-1-75 16,-1 1-193-16,7-4 148 0</inkml:trace>
  <inkml:trace contextRef="#ctx0" brushRef="#br0" timeOffset="202871.65">24824 16238 330 0,'5'-2'96'0,"-3"-1"-21"16,2-1-14-16,-2 2 7 0,0-2 8 15,5 0 1-15,-5 0-19 0,-1 1-7 0,6 1 1 16,-3-2 2-16,0 0-3 0,0 1-8 15,3-2 1-15,-6 4-9 0,6-3-3 16,-1 2 9-16,1 0-12 0,0 2-2 16,-7 0-5-16,12-2 1 0,-4 4-7 0,-1-2 0 15,1 4-3-15,-2-2-1 0,3 1 3 16,-6 4-1-16,6-4-5 0,-4 3 1 0,-4 1 1 16,3 1-4-16,-4 2-3 0,0 1-4 15,-2 0 4-15,-1 2 3 0,-2 2-7 0,-4 0 3 16,-1 1 2-16,0 0-6 0,-3 2 6 15,3-3 3-15,-5 2-3 0,2 0-2 0,-1 2 6 16,-1-2 6-16,0-2-1 16,0 0 8-16,0 0-8 0,8-4 8 0,-4 1-2 15,1-1-1-15,3-3 0 0,0 2 1 16,2-5-1-16,-2 1 7 0,6 2-4 0,-2-5 4 16,1 4 2-16,2-1-3 0,2 2 4 15,1-4-1-15,0 2-4 0,6-1-3 0,-1-2-3 16,5 0-1-16,-1 2-2 0,5-3 0 15,0 0-8-15,4-2-5 0,-1 0-19 0,7 0-18 16,-2-4-24-16,2-1-42 0,-2 0-40 16,0 1-41-16,8-10-319 0,-1 7-6 0</inkml:trace>
  <inkml:trace contextRef="#ctx0" brushRef="#br0" timeOffset="203428.3">25185 16181 1264 0,'0'-3'-72'0,"0"3"28"0,7-6 7 16,-3 4 16-16,0-1 7 0,0-2 14 0,2 2 4 16,1 1 3-16,1 0 10 0,1 0-9 15,-3 0 0-15,3 2 12 0,1 0-3 0,-2-2 0 16,1 4-8-16,-1 0 1 0,0 0-7 15,1 2 1-15,-3-1 7 0,3 2-3 0,-6 0-2 16,7 3-1-16,-8-1 6 16,-1 0-4-16,3 1 4 0,-6 4-6 0,2-3 6 15,-2 3 4-15,-4-1 1 0,-1 4-4 16,2-2 11-16,-4 3-1 0,1-3 4 0,0 0-7 16,-4 2 6-16,2 4 2 0,2-6-1 15,-4 4-4-15,1-3 3 0,4 0 0 0,-1 0-7 16,-1-1 7-16,6 0-1 0,-2-4-3 15,1 3 2-15,2-3 0 0,-2 1-2 0,4-2 1 16,2-1 4-16,0 1-2 0,2-1-1 16,4-2-5-16,-1 4-1 0,1-2-4 0,4-3 2 15,1 1-4-15,2-1-5 0,-3-1-10 16,3-1-10-16,4 0-18 0,-1-2-27 16,-3 0-33-16,7-2-52 0,-4 2-41 0,6-2-277 15,-3-1 30-15</inkml:trace>
  <inkml:trace contextRef="#ctx0" brushRef="#br0" timeOffset="204027.91">25720 16176 1143 0,'0'0'-73'0,"-2"-4"16"16,2 4 13-16,-3-5 14 0,-2 3 10 15,5 2 7-15,-8-3 9 0,8 3-8 0,-9-2 12 16,9 2 6-16,-8 2-4 0,0 3 6 16,1-2 0-16,-3 3 4 0,1-1-5 15,-4 3 16-15,1 4-2 0,1-1-14 0,-3 4 11 16,3 0-11-16,-1 2 9 0,4-2-5 15,-3-1-4-15,3 2 2 0,1-2 2 0,1 0-4 16,1 2-2-16,3-3 7 0,1 0-4 16,1-1 5-16,1-1-4 0,-1-1 3 0,7-3 7 15,-1 1-4-15,5-1-5 0,-3-1 12 16,2 0-17-16,3-5 3 0,-1 3 15 16,3-2-12-16,2-2-2 0,-2-2 2 0,0-2 1 15,2-1-4-15,-1-1 4 0,3-3 0 16,1-3 4-16,-7-1 3 0,2-2 5 0,-2-2 2 15,-1 0-2-15,1-2-3 0,-4 0 3 16,-3 4-4-16,-2 2-4 0,-2 0-2 0,1-1-2 16,-1 3-5-16,-2 0 2 0,-2 1-16 15,-1 2-20-15,-1 1-29 0,2 0-36 0,-4-1-52 16,4 4-269-16,-3 0 78 0</inkml:trace>
  <inkml:trace contextRef="#ctx0" brushRef="#br0" timeOffset="204493.5">26065 16201 1088 0,'-4'-2'-23'0,"4"2"3"0,-9-6 8 16,3 6 3-16,6 0 0 0,-13 0 8 0,5 1 6 16,-5 4-8-16,5 0 8 0,-7 3-1 0,5 1 8 15,-5 0-8-15,5 3-4 0,-3 3 3 16,-2 0 6-16,5 3-2 0,-1-4-7 16,-2 4 0-16,8 0 5 0,-3 3-4 0,3-6 8 15,0 3-5-15,3-5 5 0,0 2-7 16,2-2-5-16,0-2 8 0,0 2 0 15,7-1-15-15,-3-3 17 0,2 0 7 0,3 1-13 16,-1-4-6-16,0-2 6 0,3-1-3 16,0-1-2-16,-1 0 6 0,2-4 1 0,-1-1 4 15,1-1 1-15,1-4 1 0,2-3 13 16,-5 0 8-16,5-4 4 0,-4-3-1 16,-3 2 6-16,0-4 1 0,1-2-4 0,-3 1 0 15,1 4-5-15,-4-2 0 0,-1 4-7 16,1 1 0-16,1 2-2 0,-4 2-6 0,0-1-7 15,0 3-1-15,0 0-17 0,-2 3-25 16,-3-1-35-16,3 2-34 0,1 3-41 0,1 1-266 16,-5-5 80-16</inkml:trace>
  <inkml:trace contextRef="#ctx0" brushRef="#br0" timeOffset="206115.5">26619 16172 1061 0,'2'-3'-43'15,"-2"3"6"-15,0 0 4 0,0 0 7 0,0 0 1 16,0 0 15-16,-4-9 5 0,4 9 6 15,0 0-5-15,0 0 14 0,0 0-6 0,0 0 6 16,-18 12 1-16,13-8 4 0,-2 1 12 16,-1 3-9-16,0-1 3 0,-3 5-4 15,-2-3 0-15,5 4-1 0,-2 3 5 0,1-3 1 16,1 4-5-16,-2 0 5 0,0 2-3 16,5-2-5-16,0 0-7 0,2 2 5 15,-2-2-7-15,5 0 7 0,0-2-9 0,0 2 11 16,2-4-8-16,1 0 3 0,0-1-4 15,6 3 5-15,-3-6-2 0,4-1 1 0,-1 0 1 16,4-3-3-16,-3-3-2 0,3 0-3 16,-3-4 3-16,5-2 0 0,-3-1 17 0,5-3 18 15,-2-2-1-15,-2-1 11 0,1-4 5 16,-1 0 6-16,-1-4 1 0,-4 0-3 0,2 1-7 16,-2-3-4-16,-2 0-6 0,-2 2-3 15,0 0-3-15,-1 0-7 0,1 2 2 0,-3 2-7 16,-1 2-3-16,0 0-5 15,3 3-17-15,-6 0-27 0,3 3-22 0,-1 0-39 16,-1-1-34-16,-5 4-49 0,5 0-108 16,-1 2-155-16,3 2 57 0</inkml:trace>
  <inkml:trace contextRef="#ctx0" brushRef="#br0" timeOffset="206589.76">26988 16191 1080 0,'0'-4'-58'0,"0"4"16"15,0 0 10-15,0 0 9 0,0 0 19 0,0 0 10 16,-8-2 0-16,8 2 4 0,-8 6 2 15,1-3 2-15,1 4-1 0,-1 0 9 0,0 0 3 16,-3 1-3-16,5-1 3 0,-4 5-9 16,3-3 1-16,-2 3-8 0,1 1 12 0,-1 1-12 15,1-1 1-15,3 0-2 16,0-2 10-16,0 2-6 0,4 0-3 0,0-3 13 0,0 3-6 16,2 0-10-16,0 1 2 15,4 1-6-15,1-4 3 0,-1-1 5 0,3-1-7 16,1-1 0-16,0-2 6 0,3-3-3 15,-3 3 0-15,2-6 3 0,2 4 4 0,-1-4 9 16,-3 0 6-16,0-2 20 0,0-2 4 16,1-2 5-16,0 0 4 0,-1-1 10 0,-4-2-2 15,1-1 0-15,-1-1-12 0,-2-1-5 16,-2-1-4-16,3 2-4 0,-5 0-2 0,1 1-7 16,-1-1-6-16,-1 1-1 0,1 0-8 15,-2 3-6-15,-1 0-16 0,-1 1-25 16,2-2-32-16,-2 4-37 0,-3-1-53 15,4 2-52-15,1 1-355 0,2 2-59 0</inkml:trace>
  <inkml:trace contextRef="#ctx0" brushRef="#br0" timeOffset="207160.22">27408 16180 1430 0,'5'-6'-61'0,"-5"6"10"0,2-4 15 16,-2 4 20-16,0 0 8 0,1-1 14 15,-1 1 7-15,0 0 6 0,0 0-4 16,0 0 5-16,0 0-5 0,0 0 6 0,-21 7-1 16,15-3 5-16,0 1-4 0,-2 1-3 15,-1 2 7-15,-1 3 2 0,-1 0-7 0,-1 3 1 16,0-1-1-16,4 2 0 0,-2-2 1 15,1 3-6-15,1-2-4 0,2-1 2 16,0 2 2-16,1-3-8 0,4 1 2 0,-1-1-2 16,2-1 2-16,0-1 1 0,2-1 3 15,-1 0-10-15,4-3 3 0,3 1-2 0,-2-1-1 16,0-2 1-16,8 0-1 0,-4-2 5 16,0-2 1-16,3 0-3 0,-1-2 9 0,-1-2 7 15,1-1 4-15,5-1 3 0,-7-6 3 16,8-3 4-16,-6 0-7 0,-2 0 2 15,3-2-5-15,-2-2-5 0,-3 2 7 0,-2 2-7 16,3 0-4-16,-7 2-3 0,2 1 0 16,-4 1-6-16,4 1-1 0,-4 1-12 0,3 1-23 15,-6 1-24-15,1-1-31 0,0 3-40 16,-2 0-38-16,0 4-55 0,-1-3-284 0,5 4-4 16</inkml:trace>
  <inkml:trace contextRef="#ctx0" brushRef="#br0" timeOffset="207685.49">27853 16159 1262 0,'0'0'-45'0,"0"0"11"0,3-6 10 0,-3 6 9 0,0 0 14 16,0 0 18-16,-5-4 3 16,5 4 6-16,-10 0 4 0,10 0 8 0,-13 6 0 15,6-2 6-15,-3 2-3 0,0 1-7 16,-1 1 2-16,-2 3-1 0,3 0-5 0,-3 1-6 15,3-1 3-15,0 2-3 0,-3 3-8 16,4-3 3-16,1 2 2 0,1 0-1 0,2-2-3 16,-2 2-7-16,4-1 5 0,2-1-2 15,-1 0 0-15,2 0-4 0,2-2 3 0,-1 3-2 16,4-3 2-16,2-2-6 0,-4-1-3 16,9 0 3-16,-4-3 0 0,-3-1-1 0,8 0-1 15,-2-2 1-15,-1 0 2 16,3-2-7-16,0-2 1 0,-1-4 6 0,5 0-3 15,-4-1-1-15,4-2 1 0,-2-5 1 16,-2-1-3-16,4-2 1 0,5-5-1 0,-7 1-2 16,-2 2 2-16,5-6 1 0,-6 4-2 15,-2 3-2-15,2 0 1 0,-4 3-2 0,0 0 0 16,-2 0-9-16,-1 4-23 0,-4 0-14 16,-1-1-21-16,2 4-30 0,-4-1-38 0,1 0-41 15,-4 3-262-15,1-2 52 0</inkml:trace>
  <inkml:trace contextRef="#ctx0" brushRef="#br0" timeOffset="209716.85">21069 16348 1060 0,'0'0'-96'0,"0"0"14"0,0 0 11 15,0 0 9-15,5 2 5 0,-5-2 14 0,0 0 6 16,0 0-2-16,0 0 14 0,0 0 3 16,0 0 10-16,0 0 2 0,0 0 8 0,0 0 2 15,0 0 8-15,0 0 4 0,0 0-3 16,0 0 9-16,0 0-1 0,0 0-8 0,0 0 3 15,0 0 6-15,0 0-11 0,0 0 6 16,0 0-5-16,0 0-4 0,0 0 16 0,2 3-2 16,-2-3-4-16,0 0 11 15,0 0-3-15,-2 8 3 0,2-8-12 0,-2 6 10 0,-1-2-1 16,3-1-8-16,-1 5 3 16,-1-3 9-16,0 5-3 0,-3 0-7 0,0 3 6 15,2 0-8-15,-4 4 0 0,2-2 2 16,-5 6-8-16,7-2 9 0,-4 1-4 0,1 3 3 15,-3 0-6-15,7-4 2 0,-4 0-9 16,0 0 0-16,0 3 2 0,-1-3-1 0,5 1 0 16,-2-4-2-16,-3 4 0 0,5-2 1 15,-1-1 5-15,1 1-6 0,-3-2-2 0,3-2 7 16,2 1-9-16,0 1 11 0,0-3 16 16,0 2 2-16,2 0 12 0,-2-3-10 0,7 1 2 15,-5 1 4-15,-1-4 8 0,6 2-6 16,-1-2 2-16,-2 1-4 0,3-2 1 15,-1 0 3-15,3 1-6 0,-1-2-1 16,0-1 2-16,4 2-5 0,1-1 0 0,2 0-9 16,0-1 4-16,4 1-7 0,1 0 2 15,5-1 0-15,14 5-5 0,-1-3-1 0,-1 0 1 16,5 3-1-16,2-1-5 0,5 0-2 16,-4 1 6-16,4-1-5 0,8 2-1 0,-14-2-5 15,2-1 2-15,-5 0-18 0,-11-3-20 16,-4 0-29-16,-6 0-33 0,-5-4-47 0,6 3-69 15,-8-2-232-15,1-1 47 0</inkml:trace>
  <inkml:trace contextRef="#ctx0" brushRef="#br0" timeOffset="210553.02">21918 16994 1112 0,'0'0'-48'0,"0"-7"27"0,0 7 15 0,0-7 23 0,-3 4 14 16,3 3 17-16,-2-4 15 15,2 4-3-15,0 0 12 0,-2-6 5 0,2 6-2 16,0-3-2-16,0 3-7 0,-1-4-3 16,1 4-6-16,0 0 1 0,0 0-10 0,0 0-1 15,0 0-6-15,0 0-1 0,0 0-5 16,0 0-1-16,0 0 0 0,0 0-4 0,0 0-1 15,0 0 2-15,10 9-1 0,-7-1-2 16,4-3-6-16,0 3 1 0,1 0-4 0,-2 3 2 16,3-1-3-16,1-1-3 0,0 4-2 15,1-1 3-15,0-1-7 0,2 2 1 0,-3-1 0 16,-2 1 1-16,3 0-1 0,-3 0-1 16,-2 0 2-16,3 3-2 0,-3-3-2 15,0 2-1-15,-1-4 1 0,-4 2-1 16,-1 1 2-16,2-1 0 0,-2 0 4 0,-2 0-6 15,-1 0 4-15,-4 3-2 0,1-1 5 16,-3 0-8-16,-1-2 2 0,-5 3 1 0,-2 0 0 16,2-3 0-16,-3 3-4 0,-1-3 2 15,3 0-4-15,-11 7 1 0,2-4-21 0,5-1-22 16,-2-3-24-16,4-1-40 0,-4-2-50 16,6 1-50-16,2-3-88 0,1-1-292 0,4-3-84 15</inkml:trace>
  <inkml:trace contextRef="#ctx0" brushRef="#br0" timeOffset="211263.8">22759 17261 1546 0,'0'-6'-33'0,"3"2"32"16,-3 4 22-16,-3-8 18 0,3 5 11 0,0 3 11 15,-2-6 8-15,2 6 0 0,-2-7 1 16,-1 4-10-16,3 3-4 0,-8-3-5 0,4 1-3 16,4 2-3-16,-15 2-9 0,5 1 4 15,2 1-7-15,-7 4 0 0,0 2-4 0,-2 5-4 16,2 1 3-16,-5 9-8 0,1 2-4 16,0 1 3-16,0 2-4 0,4-3 0 0,0 3-2 15,7-4-4-15,3-3 2 16,0-2-2-16,5-3-2 0,-2 4 0 0,6-6-3 15,-1 3 0-15,5-4 0 0,0-1 0 0,2-5-5 16,7 0-10-16,0-4-7 0,4 0 2 16,0-5 0-16,0-3 3 0,4 0 2 0,0-3 4 15,7-7-4-15,-3-2 7 0,-1-4-2 16,-8 4 2-16,5-7 0 0,-8 2 4 0,5-5 3 16,-10 4 6-16,1-9 7 0,-7 3 0 15,3 5 4-15,-8-2-2 0,1 6 3 0,-4-4-3 16,1 2-3-16,-4 3 1 0,-2-2-2 15,6 4-6-15,-8 0 5 0,3 2-6 16,-5-1-7-16,1 5-17 0,2-1-29 16,0 3-25-16,-6 3-38 0,8-1-51 0,-4 3-42 15,6 2-74-15,4 0-310 0,-8 0-87 16</inkml:trace>
  <inkml:trace contextRef="#ctx0" brushRef="#br0" timeOffset="211666.28">23118 17206 1550 0,'0'-4'-38'0,"0"4"15"15,2-8 15-15,-2 7 7 0,0 1 12 16,0 0 9-16,3-6 5 0,-3 6 5 16,0 0 1-16,0 0 9 0,0 0 1 0,14 7 5 15,-8 1 6-15,3 2-3 0,4-1 4 16,-3 2-7-16,2 6 0 0,3 0-8 15,0 0 4-15,3 6-11 0,2-4-1 0,-2 6-3 16,4-3-4-16,-8-3 1 0,7 4-1 16,-2-3-8-16,-2-4 0 0,-3 2-10 0,-3-6-17 15,4 4-18-15,-5-1-21 0,-2-5-29 16,1 1-32-16,-3-4-34 0,1 2-48 16,-4-3-357-16,4-1-52 0</inkml:trace>
  <inkml:trace contextRef="#ctx0" brushRef="#br0" timeOffset="211913.52">23477 17178 1343 0,'-8'-3'-98'0,"-1"3"17"15,-4 0 30-15,7 3 12 0,-4-2 22 16,-2 3 9-16,-3 0 7 0,-2 2 7 0,0 1 8 15,-2 5 3-15,-2 3 2 0,-6 4 0 16,-1 3 1-16,5 1-4 0,-6 3 4 0,1 0-2 16,3 2-5-16,0-1 3 0,-2 4-7 15,4-1 0-15,0 0 1 0,-3-1-24 0,6-1-40 16,0 3-48-16,7-10-99 0,1-1-100 16,4-4 183-16</inkml:trace>
  <inkml:trace contextRef="#ctx0" brushRef="#br0" timeOffset="212795.15">23910 17436 750 0,'0'-5'-34'0,"0"5"18"16,0 0 15-16,0-4 12 0,0 4 13 15,0 0 6-15,0 0 13 0,0-7 5 16,0 7 2-16,0 0 3 0,0 0 2 0,0-6 4 15,0 6-3-15,0 0 5 0,2-1-3 16,-2 1 3-16,0 0-1 0,0 0-2 16,2-3-4-16,-2 3-2 0,0 0-7 0,8-3 1 15,-3 3-9-15,-5 0-3 0,12-5 1 0,-4 5-5 16,-1-2-1-16,3 0-5 0,0 2 0 16,-2 0-3-16,5 0-7 0,-2 0 2 15,2 0 1-15,-3 0-5 0,-2 2-2 0,5 0-1 16,-1 1 1-16,1 0-1 0,-2 0 0 15,-1 2-5-15,-2 2 5 0,1 1-3 16,-1-3 0-16,-3 3 1 0,-2-2-2 0,2 5 2 16,-5-2-3-16,-2 1-3 0,-1 1 5 15,2 0 1-15,-3 3-1 0,-5-1-1 0,3 1 1 16,-2-3-4-16,-4-1 1 0,4 3-1 16,2-4 0-16,-7 3 1 0,3-4-1 0,2 0 1 15,-1-1-2-15,-1-1 5 0,4 3-6 16,-1-4 2-16,2 2 1 0,2-2 4 0,-4 3-3 15,5-1 3-15,1-4 2 16,-1 2-3-16,2 1 5 0,2-3-4 0,1 3 4 16,4-2-4-16,3 2-1 0,1-2 3 15,1 0-5-15,5-2-2 0,4 1-18 0,3-1-17 16,-4-4-21-16,3 2-33 0,3-3-28 16,-3 1-38-16,2-2-32 0,0-3-332 0,-5 0-20 15</inkml:trace>
  <inkml:trace contextRef="#ctx0" brushRef="#br0" timeOffset="213252.81">24382 17345 1376 0,'0'0'-32'0,"0"-5"14"0,0 5 21 16,0-6 11-16,0 6 8 0,1-3 6 15,-1 3 2-15,5-2-1 0,-5 2-1 0,8-2 0 16,-8 2-4-16,15 4 4 0,-6-3-6 16,1 5-2-16,-2-1-3 0,2 2-2 0,4-2 2 15,-2 5-4-15,1-2 1 0,-3 3-2 16,0-2 0-16,-2 0-3 0,-1 2 1 15,-2-1 2-15,-3 3-3 0,-1-3 1 16,-1 5-5-16,-1-4 4 0,-4 3 2 0,1 0 1 16,-1 0-3-16,0-1-2 0,-3 3 7 15,-1-4-3-15,1 3 3 0,-1-1-1 0,3-4 4 16,-1 2-3-16,1 0 3 0,-3-3-6 16,6 0-1-16,-4-2-1 0,4 3 1 0,0-2 2 15,3 2 1-15,0-4-4 0,3 2-1 16,0 2 2-16,7-2-4 0,4-1 2 0,2 0 1 15,5-1-6-15,-2-2-9 0,5 0-17 16,-2-3-28-16,3-1-20 0,-2-1-41 16,5-3-39-16,-3 0-56 0,2 0-270 15,3-4 16-15</inkml:trace>
  <inkml:trace contextRef="#ctx0" brushRef="#br0" timeOffset="213731.73">25158 17365 1254 0,'0'-6'-6'16,"0"0"24"-16,-1-2 2 0,-2 3 15 0,1-1 10 15,-5 3 4-15,4-3 2 0,-4 0-1 16,1 3-2-16,-1 0-5 0,-1 1 0 0,-3 2-4 16,-2 2-6-16,1 1-1 0,-1 0 0 15,-1 5-3-15,0 2 0 0,0-2 1 0,1 4-4 16,-1-1-3-16,0 5-2 0,2-2-5 16,-2 2 4-16,4 1-1 0,2-2-6 0,1 2 1 15,4 0 4-15,-2-2-8 16,3 1 1-16,0-4-2 0,6 1-1 0,-2-1 1 15,3-1-3-15,3-2 3 0,0 1-4 16,4-2 2-16,1-3-3 0,2-2-1 0,0 1 0 16,-3-4 1-16,3-4-2 0,0 3 2 15,-1-5 5-15,-1 1-4 0,0 1 4 0,1-6 7 16,-1 1 10-16,-5-2-3 0,3-1 5 16,-3-1-2-16,-3 2-2 0,-4-3-2 0,1 0-1 15,0 0-1-15,-2 1-4 0,-2 0-5 16,0 1 0-16,2 3-2 0,-1-1-16 0,-4 4-24 15,1-3-30-15,1 4-45 0,0-1-59 16,1 5-64-16,-3-1-389 0,5 2-115 0</inkml:trace>
  <inkml:trace contextRef="#ctx0" brushRef="#br0" timeOffset="214180.46">25523 17306 1605 0,'3'-6'-37'0,"-1"3"24"0,0-1 21 16,-2 4 16-16,0-6 0 16,0 6 6-16,0-4-2 0,0 4 1 0,0 0 3 15,-7-1-1-15,7 1 3 0,-12 3-2 16,5 1-3-16,-3 2 3 0,-1 1-6 0,-1 2-3 15,-3 3 3-15,5-1-5 0,-7 5 2 16,2-1-6-16,2 1 1 0,1 3-6 0,2 1 2 16,-1-1-4-16,0-1 2 0,1 3 0 15,6-4 0-15,0 0-1 0,-1 0-5 0,5-1-3 16,0-4 5-16,2 1-1 0,1-1-1 16,2-3-3-16,0 0-1 0,3-2 3 0,1 2-1 15,1-6-2-15,1 1 1 16,-1-2 2-16,4-4-3 0,-4 0 9 0,0-1-9 15,0-3 5-15,0 0 18 0,2-2 11 16,-2-1 8-16,-2-3 4 0,1-3-4 0,-5-1 0 16,0-1-4-16,-2-1-3 0,1-2-3 15,-3-1-2-15,-3 1-5 0,3 6-6 0,-2-1 0 16,0 1-14-16,0 0-32 0,-1 0-36 16,3 6-56-16,-3-2-76 0,1 4-106 0,-3 1-370 15,3-2-164-15</inkml:trace>
  <inkml:trace contextRef="#ctx0" brushRef="#br0" timeOffset="-214720.15">26252 17420 1731 0,'-2'-6'-56'16,"2"6"22"-16,-2-4 16 0,2 4 10 15,-5-5 17-15,0 2 9 0,5 3 9 0,-8-2 2 16,8 2 2-16,-12 0-2 0,4 5 3 16,-5-3 5-16,1 2-1 0,1 1-3 0,-4 4-4 15,1 0 0-15,-3 5-1 0,2-1-3 16,3 2 3-16,-3 2-3 0,2 2-4 0,1 1-5 15,3 0 0-15,5-4-1 16,0 2-1-16,1-2-4 0,1 1-1 0,4-2 0 16,3 1 2-16,1-2-3 0,3-1-3 15,1 1 3-15,3-2-4 0,1-5 2 0,3-1-2 16,1-1 1-16,-5-1 0 0,2-4 1 16,2 0 1-16,0-2-2 0,0-2 18 0,1-5 13 15,-3 2 5-15,2-7 3 0,-2 1 2 16,-7-2 2-16,0-5-4 0,1 0-1 15,-5 1-4-15,-4-1-7 0,4 0-4 0,-4 4 0 16,0 0-1-16,-2 0-6 0,4 2-2 0,-2 2-18 16,-2 2-33-16,2-2-38 15,-2 5-39-15,2-2-53 0,-4 5-75 0,4 0-117 16,0 4-258-16,-2-1-112 0</inkml:trace>
  <inkml:trace contextRef="#ctx0" brushRef="#br0" timeOffset="-214292.56">26681 17459 1618 0,'0'-11'-26'0,"-1"5"33"16,-1-2 17-16,2 5 23 0,0-1 13 15,-2-2 3-15,2 6-1 0,-3-7-1 16,-1 6-9-16,4 1-4 0,-8-2 0 0,8 2-4 15,-15 0-6-15,7 2-3 0,-3 1-3 16,-2 4-3-16,5 1-3 0,-7 2-4 16,5-1 1-16,-2 4 0 0,1 0-5 0,-1 4-1 15,5-1-3-15,-1 0 0 0,-1-2-3 16,6 4-1-16,-4-2-6 0,4-2 5 0,1-1-6 16,2-1 2-16,2 1-4 0,1-4 3 15,1 3 0-15,0-3-1 0,5-2 1 16,-1-1 0-16,2-3 1 0,1 0-3 0,0-3 4 15,1-2-2-15,1-1 2 0,4-4 0 16,-5 0-2-16,4-5 4 0,-1 1-1 0,2-5 10 16,-2-2 2-16,-2 0-3 0,-3-1 3 15,2 1-2-15,0-4-2 0,-4 5-1 0,-3 2-4 16,4 2-2-16,-4 1 4 0,-2 2-6 16,2 0-5-16,-5 5-8 0,0-2-21 0,-2 4-21 15,-3-1-33-15,5 4-43 0,-8-2-66 16,8 2-88-16,-10 2-368 0,3 0-144 15</inkml:trace>
  <inkml:trace contextRef="#ctx0" brushRef="#br0" timeOffset="-213843.99">27129 17393 1700 0,'-2'-4'-57'0,"-1"1"23"0,3 3 16 0,-5-7 17 15,0 3 9-15,-2 2 12 0,4 1 0 16,-2 0 6-16,-3-2-5 0,-1 3 4 16,9 0-5-16,-18 3 0 0,6-2 0 15,-3 4-1-15,2-1-2 0,-2 4-2 0,1 1 2 16,-6 3 1-16,5-2 0 0,2 2-5 15,-2 4-2-15,0-1 0 0,0 0 2 0,3 3-4 16,2 2 7-16,0-6-6 0,5 2-3 16,0 0 0-16,1-1-3 0,1-3-1 0,3-1 1 15,0 1 1-15,5-1-2 0,2 0-1 16,1-4 3-16,2 0-2 0,0-3 0 0,5-1-2 16,-2-1 2-16,-1-2 1 0,5-2-3 15,0-1 10-15,0-3-6 0,-1-4 1 16,-2 1 15-16,0-2 3 0,-2-3 3 15,2-2 2-15,-4-2-6 0,-2 2 2 0,-1-4-5 16,-1 2 2-16,0 0-5 0,-3 0-2 16,-2-1-5-16,3 2 3 0,-4 2-1 0,0 1-13 15,3 3-36-15,-6 0-37 0,1-1-61 16,0 4-78-16,2 0-410 0,0 2-122 0</inkml:trace>
  <inkml:trace contextRef="#ctx0" brushRef="#br0" timeOffset="-213317.01">27366 17331 1542 0,'0'0'-97'0,"-5"-4"19"0,5 4 13 16,0 0 17-16,0 0 25 0,-5-2 9 16,5 2 11-16,0 0 20 0,0 0 4 0,-11 4 11 15,7-1 12-15,-1 2 1 0,2-1 1 16,-4 2 4-16,2 2 4 0,0 0 2 16,-2 1-2-16,4 3-1 0,-2-3-6 15,0 3-3-15,2-1-5 0,1 2-3 0,-1 0-2 16,3-1-5-16,-2 0 0 0,4 0-4 15,1 1-2-15,0-4-3 0,2 2-2 0,4-2 0 16,-1-2-3-16,2-2-2 0,0-3 1 16,2 0-5-16,0-2 4 0,3-2-2 0,-1 0-2 15,3-3-1-15,2-1-1 0,-3-3 1 16,6-1-1-16,-4 1 12 0,4-4 9 0,-5 1 2 16,-1-1 4-16,-4 4 1 0,2-1 2 15,-4 1 1-15,-2 2 2 0,0-2 0 16,3 5-1-16,-7-1-7 0,3 0-5 15,-3 3-3-15,0-2-5 0,-4 4 1 0,6 0-4 16,-6 0-1-16,3 7-2 0,-3 0 2 16,-5-1-5-16,3 6 0 0,-3-1 2 0,0 3-4 15,-2 2 0-15,-3 6-3 0,-1-3-4 16,3 5-24-16,-3-3-19 0,1-1-22 0,2 1-30 16,-3-3-39-16,-1 1-51 0,-2-1-61 15,9-5-419-15,-3 2-160 0</inkml:trace>
  <inkml:trace contextRef="#ctx0" brushRef="#br0" timeOffset="-211620.21">19968 16386 1640 0,'-2'-4'-107'0,"2"4"24"0,0 0 19 0,0 0 23 16,0 0 22-16,0 0 11 0,-3-4 8 16,3 4 6-16,0 0 4 0,0 0 5 0,0 0 3 15,0 0 1-15,0 0 2 0,0 0 5 16,0 0-8-16,0 0 1 0,0 0-5 0,0 0 0 16,0 0 0-16,0 0 2 0,0 0 4 15,0 0 2-15,0 0 3 0,0 0 2 0,-4 11-3 16,4-6-6-16,-1 0 3 15,-2 3-3-15,-1-1-3 0,-1 2-1 0,4 5 3 16,-1-3-6-16,-5 3 1 0,4 1 0 16,0 1-1-16,-3 2-2 0,1 1 3 0,-1 5-3 15,0-3-4-15,-2 4 3 0,2-3-2 16,-3 2 1-16,1 8-2 0,-2 2-1 0,0-7 2 16,7-4 0-16,-6 1 0 0,4-2 0 15,2 3-1-15,-6-1 2 0,5 1-4 0,-2-2 0 16,1 2-2-16,4 0 0 0,-1-1 3 15,-3 0 0-15,3-3 4 0,-2 4-4 0,4 0-4 16,-2-3 1-16,2 0 2 16,2 1-4-16,-2 4 5 0,1-2-1 0,4-1-2 15,2 1 0-15,-1-3 2 0,3 1 1 16,-1-1 0-16,0 1 0 0,9 4-4 0,0 1 2 16,1-4-3-16,6-1 1 0,-1 6 1 15,2-6 5-15,0 0-6 0,7-3 0 0,-2 3 1 16,7-5-4-16,-2 1 3 0,12 4-2 15,-2-1 6-15,-5-6-6 0,-2-2-10 0,2-1-15 16,0 1-27-16,-2 0-28 0,-9-8-31 16,-4 2-41-16,1-2-51 0,-3 0-241 0,-5-2 46 15</inkml:trace>
  <inkml:trace contextRef="#ctx0" brushRef="#br0" timeOffset="-211219.87">20528 17466 1154 0,'0'0'-40'0,"-2"-3"18"0,2 3 14 0,0 0 8 16,0 0 15-16,0 0 6 0,-6-2 17 16,6 2 9-16,0 0 6 0,0 0-1 0,0 0 3 15,8 11 1-15,-3-5 0 0,-2 0 2 16,2-1-2-16,3 4 0 0,1 4-5 0,-3-1 2 16,4 3-6-16,1 2-1 0,-5 5-6 15,4-1 0-15,-3 0-3 0,-1 6-1 0,1-2-3 16,-3 0-1-16,-2 2-3 0,-2 1 0 15,-2 1-6-15,-2-2 3 0,-3 10-3 0,-6-3-6 16,1 0 2-16,-3 0-2 16,-8-1 2-16,5-4-8 0,-8 0-6 0,1 0-28 15,-3-5-26-15,0-1-50 0,-2-5-69 16,9-2-94-16,5-6-309 0,3-6-73 0</inkml:trace>
  <inkml:trace contextRef="#ctx0" brushRef="#br0" timeOffset="-210585.08">21684 17723 1486 0,'0'0'-59'0,"-1"-7"17"0,-1 2 11 15,2 5 13-15,-5-2 14 0,5 2 17 16,-7 0 7-16,7 0 5 0,-10 0 3 0,10 0 6 16,-15 5 4-16,5-2 1 0,2 5 4 15,-7 2-1-15,3-1 2 0,-3 6-4 0,0 1-1 16,0 0-3-16,3 1-7 0,2 4 1 15,-1 0-4-15,-1 9-5 0,0-6-1 0,9 2 1 16,-1 2-6-16,1-2 4 16,1 3-5-16,2-3 1 0,0 1-1 0,5 1-4 15,-1-5 0-15,2 1-4 0,3-4 3 16,1 2-3-16,-4-8 2 0,5 0-2 0,-3-3 0 16,0-2 2-16,2-4 1 0,2 0 2 15,-4-3-5-15,0-4-2 0,4-3 2 0,0 0 20 16,-4-4-2-16,0-4 9 0,3-5 1 15,-5-3-1-15,0-4-2 0,-2 0-2 0,-4-1-5 16,0-2 0-16,0-3-1 0,0 3-4 0,-6-8-3 16,2 5-4-16,1 9-1 0,3 3-4 15,-3 0-17-15,1 4-28 0,2 2-27 16,-3 3-39-16,1 1-57 0,0 1-57 16,0 3-412-16,2 1-128 0</inkml:trace>
  <inkml:trace contextRef="#ctx0" brushRef="#br0" timeOffset="-210270.93">21897 17844 1672 0,'0'0'-33'0,"0"-5"21"0,0 0 16 16,0 5 8-16,0-5 7 0,0 5 2 0,0 0 0 16,0 0 5-16,0 0 5 0,0 0 4 15,13 10 1-15,-12-3-2 0,8 2-1 0,-3 5-4 16,5 1-1-16,-1 4-1 0,6 6 1 16,8 1-5-16,-3 2 1 0,4 3-5 0,0-1 0 15,2-4-1-15,-2 4-5 0,2-3-11 16,1-2-29-16,-4-4-26 0,1 0-36 0,-8-3-47 15,-5-4-36-15,-4-5-56 16,0 4-257-16,1-1 10 0</inkml:trace>
  <inkml:trace contextRef="#ctx0" brushRef="#br0" timeOffset="-210025.78">22251 18024 1288 0,'-6'-6'-26'16,"-2"4"5"-16,2 0 23 0,-3 1 21 0,-1 1 15 15,-5 1 9-15,-5 5 7 0,4 0-2 16,-15 9 4-16,1 2-3 0,0 4-6 16,0 2-1-16,-8 6-6 0,-1 3-2 15,-1 2-5-15,5-1-3 0,-2 1-6 0,7-7-2 16,3 2-5-16,2-2-42 0,4-1-46 15,4 1-57-15,7-7-90 0,1-2-266 0,5-4 11 16</inkml:trace>
  <inkml:trace contextRef="#ctx0" brushRef="#br0" timeOffset="-209448.69">22715 18032 1223 0,'-2'-3'-30'0,"2"3"27"0,-2-3 12 0,2 3 17 15,-4-2 7-15,4 2 3 0,-7-4 9 16,7 4 2-16,0 0 4 0,0 0 2 0,0 0-2 16,0 0-4-16,0 0-3 0,0 0-5 15,0 0-1-15,0 0 2 0,0 0-4 0,24 7-4 16,-14-2-1-16,3-2-3 0,2 5-6 15,2-1 1-15,-4 1-5 0,4 2 0 0,3-1-4 16,-3 2-4-16,-1 3 4 0,1-1-2 16,-5 1 1-16,-4 0-4 0,1 0 2 0,-5-1 3 15,0 0-6-15,-1 1 11 0,-6 0 5 16,-1 3 8-16,0-2 3 0,-5 3 0 16,1-4 2-16,-4 2 3 0,-9 8 4 15,4-7-4-15,2-4 5 0,1 5-4 0,-1-6 1 16,2-1-5-16,1 1-1 0,4-5-7 15,-4 2 1-15,7-1-8 0,-2-3 0 0,4 4 0 16,0-6-6-16,3 3-1 0,3-3-1 16,2 4-8-16,5-6 0 0,5 3-20 0,0-3-13 15,7 1-17-15,-2-2-25 16,2 0-20-16,1-2-20 0,6 1-33 0,-1-1-36 0,-2-2-28 16,3-2-49-16,9-1-296 0,-4 4-52 15</inkml:trace>
  <inkml:trace contextRef="#ctx0" brushRef="#br0" timeOffset="-208988.63">23227 18105 1451 0,'0'0'-40'16,"-6"-3"18"-16,4 0 10 0,2 3 16 16,0 0 10-16,-6-4 6 0,6 4 6 15,0 0 6-15,0 0-1 0,0 0-9 16,0 0 5-16,0 0 4 0,0 0 0 0,0 0 1 16,22 10 5-16,-13-8-4 0,2 4-9 15,-3-1 0-15,2 1-1 0,-1 1-5 0,-1 3 5 16,1 0-7-16,-3-1 1 0,1 3 2 15,-6-1-3-15,3-1 4 0,-1 4 5 0,-3-1 7 16,-5 0 4-16,3 1-1 0,-4 1 5 16,-1 0 1-16,-3-1 10 0,2 1-4 0,-2 1 2 15,-2-2 0-15,0-3 1 16,4 1-6-16,-5 1 0 0,5-3-6 0,-1 0-2 16,4-2-5-16,-2-1-2 0,2 0-1 15,2-1-4-15,0 1-3 0,1 0-4 0,4-2 0 16,1 3-2-16,0-3-3 0,9-2-1 15,-4 2-3-15,2-4-20 0,7 1-17 0,0 1-23 16,-1-3-23-16,6 0-18 0,3-3-26 16,-5 1-36-16,6-3-39 0,2 3-39 0,-3-7-374 15,-3 3-107-15</inkml:trace>
  <inkml:trace contextRef="#ctx0" brushRef="#br0" timeOffset="-208439.24">24061 18207 1568 0,'-5'-1'-57'0,"1"-5"29"0,-1 3 15 0,4 1 27 16,-3 0 14-16,-3 0 8 0,1-1 10 16,-2 1 10-16,-3 2 0 0,3 0 6 0,-5 0 2 15,-4 0 0-15,0 2 4 0,1 3 1 16,-8 2 0-16,-1 2 0 0,-4 7-2 0,0-1-2 15,-1 1-1-15,5 5 1 0,-2 0-5 16,2 4-5-16,1 0 1 0,6 4-3 0,5-6-9 16,1-3-1-16,5 3-4 0,2 0-7 15,4-2 0-15,2-1-6 0,6 4-7 16,1 0 3-16,12 2-3 0,2-3 0 16,3-7-3-16,0-4-5 0,3-4 0 0,-1-3 1 15,5-3-4-15,-9-2-1 0,6-2 2 16,-4-5 2-16,10-5-4 0,-5-5 1 0,-5 1-2 15,2-6 1-15,-7 0-2 0,-3-4 1 16,-4 0-2-16,-8 6 0 0,2-3 3 0,-4 1-2 16,-1 1 0-16,-2 2 0 0,0 4 0 15,-2-4-4-15,-1 6-1 0,1 0-9 0,-3-1-25 16,4 5-28-16,-6 0-33 0,1 0-41 16,5 4-52-16,-2 1-65 0,1 3-111 0,2 1-306 15,0 0-166-15</inkml:trace>
  <inkml:trace contextRef="#ctx0" brushRef="#br0" timeOffset="-208035.2">24512 18266 1710 0,'3'-12'-32'0,"-4"1"33"0,2 2 22 0,-1 3 23 16,-1 0 10-16,-1 1 8 0,-3 1-1 0,1-2 0 15,0 3-4-15,-5-1-2 0,4 3-2 16,-4 1-1-16,1 1-3 0,0 3-5 16,-4 1 1-16,0 1-5 0,-1 4-4 15,-2-2-7-15,2 6-1 0,-2 1-1 0,2 0-5 16,2 4-1-16,-2-2-6 0,8 1 4 16,-4-2-6-16,5 3-2 0,2-1-4 0,2-2-1 15,-2 2-2-15,4-4-2 0,0 1 1 16,2-1-8-16,2 0-12 0,0-2 3 0,3-3-2 15,-3-3 0-15,5-1 1 0,0-1 3 16,-1-2 3-16,-2-2-1 0,4 0 0 0,2-4 1 16,-4-2 4-16,3-1-1 0,-1 0 1 15,-1-5 6-15,-3-2-6 0,3-1 0 16,-8-1 3-16,4-3-2 0,-2-1 2 16,-5 4-4-16,1-2 1 0,-1 4 1 0,0 1-2 15,-1-1-11-15,-2 3-25 0,-1 0-32 16,2 3-50-16,-2 2-55 0,-3 1-89 0,3 2-362 15,2-3-127-15</inkml:trace>
  <inkml:trace contextRef="#ctx0" brushRef="#br0" timeOffset="-207228.39">25568 18249 1586 0,'0'0'-81'0,"0"-6"27"0,0 6 22 16,0-7 11-16,-3 4 6 0,3 3 10 0,-4-5 8 15,4 5 7-15,-6-3 3 0,-1 3-1 16,7 0 7-16,-10-3 9 0,10 3 5 0,-19 5 7 16,11-2 1-16,-5 1 5 0,-2 5 1 15,1 0-2-15,-4 5 2 0,0-1 0 16,-3 10-7-16,-2-2-6 0,6-1 4 15,2 0-4-15,5-4-3 0,-1 5-6 0,6-7 2 16,-7 6-7-16,10 0 0 0,1-8 0 16,1 3-3-16,1-2-3 0,4-2 4 0,5 2-4 15,2-3 0-15,8-1 0 0,0-1 0 16,7-2-3-16,-5-5 0 0,3-1-2 0,0-1 0 16,3-5-1-16,-6 0 2 0,13-5 7 15,-10-1 5-15,-7 1 7 0,1-2 13 0,-4-2-1 16,-2-2 4-16,-5-2-4 0,1 4-2 15,-6 0-5-15,-3 2-3 0,0-3-5 0,0 6-3 16,-1-3-3-16,-1 4-5 16,-3-1-28-16,1 1-33 0,0 0-43 0,0 3-57 15,-1 1-63-15,3 1-92 0,2 4-339 16,0 0-138-16</inkml:trace>
  <inkml:trace contextRef="#ctx0" brushRef="#br0" timeOffset="-206820.87">26052 18268 1673 0,'0'-4'-27'0,"-1"-1"23"16,-2-2 22-16,1 4 20 0,-3-3 13 0,2-1 6 16,-4 4 2-16,1 0 1 15,-3 0-6-15,1-2 5 0,-2 3-6 0,-4 4-3 16,4-2 0-16,-5 5-7 0,1-2 3 15,-2 3-7-15,1 3-3 0,-4 5-5 0,3-3-3 16,1 7-4-16,2 0-4 0,0-2 0 16,5 3-4-16,3-2 0 0,2 2-1 0,3-3-3 15,0 2-4-15,3 0 2 0,6 5-2 16,-3-7 1-16,6-2-4 0,0-2 1 16,-2 1 1-16,0-4-3 0,3 0-1 0,2-4-1 15,-3 1-2-15,-2-5 4 0,3-1-3 0,2-1 1 16,-3-4 2-16,1 2 3 15,-1-2-2-15,-3-3-3 0,-1-2 5 0,1 1-2 16,-3-6 5-16,1-3-3 0,-6 2-4 16,1-2 4-16,-4-2-2 0,2 1-4 0,-1 1 2 15,1 0 1-15,-2 4-4 0,-1-3-3 16,1 7-24-16,0-1-36 0,0 0-38 0,2 4-66 16,-2 4-62-16,2-3-99 0,0 6-270 15,0-5-98-15</inkml:trace>
  <inkml:trace contextRef="#ctx0" brushRef="#br0" timeOffset="-206184.35">26449 18243 1488 0,'0'0'-84'15,"2"-9"22"-15,-2 6 26 0,2 2 5 16,-2 1 20-16,0-8 10 0,0 8-5 0,0-5 12 16,0 1 0-16,0 4 4 0,0 0 1 15,0-6 3-15,0 6-2 0,-4-1 9 0,4 1 3 16,-4-2 1-16,4 2-2 0,-6-4 8 16,6 4 5-16,0 0 8 0,-17 6 1 0,8-5 8 15,1 5 4-15,-3-2-3 0,-1 1 3 16,-1 3-1-16,-1 3-2 0,-6 0-1 0,4 3-1 15,-10 6-3-15,6 1-2 16,-3 1-4-16,3 1-2 0,3-3-6 0,-1 5 0 16,3-4-8-16,5-3 1 0,-1-2-3 15,5 0-4-15,-2-2 5 0,3 4-9 0,3-5-1 16,2-1-5-16,2-1-1 0,3 2 1 16,3-3-1-16,0-5-2 0,5 1-4 0,-1-3-3 15,1 1-1-15,6-4 0 0,-4-2-1 16,4-2 3-16,-1-1-2 0,4-2-1 0,-2-3 5 15,0-2-1-15,-2 2 1 0,-1-4 0 16,0-2-3-16,-4-2 1 0,-1-1 1 0,1-2 0 16,-3 0-1-16,-2 1 2 15,1-1 2-15,-5 3-3 0,2 4-3 0,-1 1 0 16,-5 1 0-16,2 3-3 0,-4 0-14 16,4-2-25-16,-2 4-32 0,-4 2-39 0,1 0-51 15,3-1-61-15,0 6-410 0,-2-4-133 16</inkml:trace>
  <inkml:trace contextRef="#ctx0" brushRef="#br0" timeOffset="-205515">26734 18200 1592 0,'4'-7'-56'16,"-1"2"21"-16,-1 0 36 0,0-1 25 15,-2 2 15-15,0 1 11 0,1-2 2 0,-1 5-1 16,-1-8-4-16,-1 5-1 0,-3 0-5 16,5 3 1-16,-5-4-5 0,0 2 0 0,5 2-4 15,-10 0-4-15,10 0-4 0,-12 2-2 16,7 2 0-16,-2-3-5 0,6 5 1 0,-4-1-7 16,-2 2 3-16,6-2-6 0,-3 3 2 15,1 0-1-15,-1-2-2 0,4 4-1 0,-2 0-1 16,2 0 0-16,2-3-3 15,0 6 0-15,3-1-3 0,-1-3 1 0,-3 2 2 16,4 0-4-16,2-1 4 0,-6 1-6 16,6 1 2-16,-3 1 4 15,0-4-2-15,3 4 2 0,-2-3-2 0,-2 1-3 0,1 0 1 16,-2-1 1-16,1 1-1 0,-3-2 0 0,0 3 1 16,0-5-4-16,0 2 1 0,-3 3 2 15,-1-4 3-15,-1-1-1 0,2 0-2 0,-6 2 3 16,3-4-1-16,-4 1-2 0,-2-1 0 15,0-1 0-15,-1 0 1 0,1 2 1 0,-1-4 0 16,5 2 1-16,-2-4-5 16,10 0 4-16,-19 1-1 0,19-1-12 0,-13-5-17 15,9 0-8-15,1 2-19 0,3-5-7 16,0 3-18-16,5-5-23 0,2 0 5 0,-2-2 17 16,6-2-18-16,1 1 2 0,1-1 7 15,-1-1 10-15,3 1 2 0,0-2 9 0,2 2 8 16,-2-2 6-16,2 2 15 0,-1-3-4 15,3 3 2-15,-2 1 11 0,-1-2 6 0,4 0 11 16,-6 1 13-16,3-2-1 0,-2 5 6 16,0-5 7-16,-1 4 8 0,-3 1 8 0,-3 0-2 15,0-1 3-15,3 3 2 16,-7 0 2-16,5 0-3 0,-6-1-1 0,2 2-6 16,0-1-3-16,-3 2 2 0,-2-1-4 15,0 2 0-15,-2 0-3 0,-1 1-1 0,-1-1-1 16,-2 3-9-16,-1-2 5 0,-1 3-6 15,-1 1-19-15,1-1-33 0,-2 2-36 0,0 0-48 16,-2 2-248-16,4-2 107 0</inkml:trace>
  <inkml:trace contextRef="#ctx0" brushRef="#br0" timeOffset="-203931.13">19099 16437 946 0,'0'0'-39'15,"0"0"18"-15,0 0 19 0,0 0 8 16,0 0 5-16,0 0 16 0,6 0 3 0,-6 0 8 16,0 0 4-16,0 0-2 0,0 0 1 15,0 0-1-15,0 0 8 0,0 0-5 16,0 0 3-16,0 0 0 0,0 0-6 0,0 0 0 15,0 0 0-15,0 0-5 0,0 0-1 16,0 0-4-16,0 0-2 0,0 0-2 16,0 0-5-16,2 5-1 0,-2-5 5 0,0 6-10 15,0-2 0-15,0-4 5 0,0 7-4 16,0-1 3-16,0 2-5 0,-2-1 1 0,1 4-1 16,1-1-2-16,0 1-2 0,-3 0 2 15,1 3-3-15,0 0-3 0,0-1 1 0,-1 0 0 16,2 1 0-16,-1 0 0 0,-3 2 3 15,1-2-5-15,1 1 3 0,2 3-2 0,-3-4 1 16,-3 4 6-16,4-2-1 0,-4 3 0 16,-1-1 0-16,-1 7 4 0,3-5-4 0,-4 2 3 15,-3 9 4-15,1 0 2 0,-3-2 7 16,0 1 0-16,0-2 0 0,3-3-2 16,-8 2 1-16,8-5-3 0,-5 4 3 0,1 1-4 15,1-5 3-15,0-4-5 0,-2 0 4 16,-1 6-4-16,1-6-1 0,-3 0 1 0,4-4 0 15,-1 1-6-15,-8 4 5 0,4-4-6 16,2-1-1-16,0-1-3 0,0 0 0 0,-2 1-2 16,1-2-2-16,-2 2-1 0,4-3 0 15,-9 5 0-15,-1 0 1 0,4-3 2 0,6-1-4 16,-1 2 0-16,0-3 0 16,-6 9-3-16,2-1 5 0,2-3-5 0,-2 6 4 15,-3-1-2-15,3-1 3 0,6-2-3 16,-8 2-1-16,5 1-1 0,-2-5 2 0,6 0 0 15,-1-3 2-15,2 4 3 0,-2-1 1 16,2-2 2-16,2-1 5 0,-2 1-8 0,0 1 4 16,0-1-7-16,5-3 3 0,-3-2-1 15,2 3-3-15,5-5 0 0,-3 0 2 0,4-1-6 16,-2 0 0-16,3 0-18 0,0-3-21 16,-1 1-20-16,3-2-38 0,2-2-39 0,0 0-41 15,0 0-43-15,0 0-443 0,0-12-158 16</inkml:trace>
  <inkml:trace contextRef="#ctx0" brushRef="#br0" timeOffset="-203515.88">18016 17538 1753 0,'-2'-4'-47'0,"2"4"18"16,-5-5 21-16,5 1 13 15,0 4 6-15,-1-5 1 0,1 5 1 0,-7-2 8 16,7 2 4-16,0 0 2 0,-12 3-1 16,5 1-2-16,-1 1 6 0,3 1-3 0,-5 3-2 15,0 3 3-15,2-1 0 0,-3 3-4 16,-2 2 2-16,3 4-2 0,-1-4 1 0,-1 5 3 15,3 0-4-15,-1-2 0 0,2 2-5 16,1 2-2-16,-1-3 1 0,0 3 1 0,3 0-5 16,1-5-3-16,1 1-3 0,3 0 7 15,0-2-2-15,3 1 0 0,4-2-2 0,1 0 0 16,2-4-1-16,7 2 0 0,5-1 1 16,8-1-1-16,8-1-5 0,2-2 5 15,9-3-5-15,1 2 2 0,4-5-6 0,1-1-2 16,2 0-10-16,-3-2-30 0,-1 0-34 15,-3-2-33-15,-4-2-34 0,-4 1-34 0,-6 0-44 16,-9 2-328-16,-4-3-50 0</inkml:trace>
  <inkml:trace contextRef="#ctx0" brushRef="#br0" timeOffset="-202288.52">14939 18061 1402 0,'0'-3'-74'0,"-2"-1"16"16,2 4 6-16,-1-6 16 0,-2 5 8 15,-4-1 21-15,7 2-8 0,-10 0 21 0,10 0 6 16,-17 3 10-16,11 1-4 0,-5 0 4 15,-2 3 5-15,1 3 5 0,-1 1 2 0,-1 2-1 16,0 3-2-16,0 0 5 0,2 2-8 16,2 0 7-16,4 1-3 0,-3 1-7 0,5-2-3 15,0 0 1-15,1 1 3 0,3-3 1 16,5 4-8-16,-2-6 3 0,2 2 0 0,3 0 2 16,7-1-2-16,-3-1 8 15,3-3-1-15,0-2 1 0,0-2 7 0,4-4-3 0,-4-1-1 16,1-2 2-16,5-2-4 15,-2-1 1-15,5-6-1 0,-6 0 4 0,3 0 2 16,-2-3 0-16,-5-1 0 0,1-1-2 16,-4-4-4-16,0 0-1 0,-5 0-2 0,0 0-1 15,-4-1-1-15,-2-1-4 0,0-1-3 16,-2 3-2-16,0 0-1 0,-5 2 2 0,5 2-8 16,1 3 2-16,-4 0-6 0,3 2-9 15,-2 1-26-15,1 2-26 0,2 0-32 0,-3 3-49 16,1-1-36-16,3 4-49 0,-4-4-389 15,4 4-110-15</inkml:trace>
  <inkml:trace contextRef="#ctx0" brushRef="#br0" timeOffset="-202045.12">15176 18029 1575 0,'7'-2'-66'15,"-7"2"17"-15,0 0 26 0,8 0 14 0,-8 0 22 16,0 0 17-16,11 2 20 0,-10 3 16 15,4-4 5-15,4 3 8 0,-6 2 4 0,6-1 2 16,-1 3 1-16,3 2-7 0,1 1-4 16,3 2 1-16,2 0-9 0,6 9-11 0,4 0-3 15,0-1-4-15,1 2-5 16,4-1-2-16,-2-1-7 0,0 4-6 0,2-4-5 0,-1 3-12 16,1-5-25-16,-3-1-24 15,1 2-26-15,-12-6-42 0,-3-5-45 0,-3-2-53 16,-1 2-53-16,0-4-358 0,-10 1-113 15</inkml:trace>
  <inkml:trace contextRef="#ctx0" brushRef="#br0" timeOffset="-201757.26">15634 18105 1576 0,'0'-6'-61'16,"0"1"32"-16,2 1 31 0,-2-2 21 0,0 3 10 16,0 3 13-16,0-8 4 0,-2 4 4 15,2 4 2-15,0 0 2 0,-6-1 3 0,6 1 5 16,0 0-4-16,-24 11-8 0,16-4 2 16,-7 2-4-16,-2 5-2 0,1 1-7 0,-8 6-2 15,2 1-5-15,3 2-3 0,2-6-6 16,-4 6-2-16,6-3-4 0,1-5-2 0,2 4-22 15,-2-3-40-15,4 1-38 0,4-3-65 16,-3-1-71-16,8-2-104 0,-2-1-238 16,1-2-61-16</inkml:trace>
  <inkml:trace contextRef="#ctx0" brushRef="#br0" timeOffset="-201259.26">16091 18082 1435 0,'5'-3'-47'0,"-2"-1"13"0,0-2 14 0,4 0 8 15,-2 3 12-15,4-1 6 0,-1 2 4 16,0-2 6-16,5 1 7 0,0 1-6 0,-2 0 7 16,-1 2-4-16,0 0-6 0,3 4 4 15,-1-3 0-15,-1 5 6 0,0 1 4 0,-5 0 7 16,4 2-4-16,-6 2 5 0,3 0 5 16,-6 1 7-16,-1 1 12 0,0-1-5 0,-3 1 3 15,-2 1-3-15,-3 2 5 0,-2-2 3 16,-3 0-2-16,-1 1 7 0,-1-3 1 15,-2 4 1-15,-2-2 2 0,3-1-6 16,-4-2-5-16,5-1-4 0,-2 3 1 0,3-4-7 16,1 2 0-16,3-6-9 0,2 0-7 15,-1 2-2-15,5-3 0 0,-3 2-9 0,5-1 3 16,2-2-3-16,0-3-4 0,7 7 0 16,-1-5 0-16,5 2-4 0,4-2 2 0,1-1-7 15,8 3-1-15,-1-2-2 0,6 0-9 16,2 1-29-16,11 1-24 0,-7-1-30 15,-3-1-37-15,0-2-46 0,-1 0-53 0,-7 0-60 16,1 0-118-16,-5-2-198 0,0-1-96 16</inkml:trace>
  <inkml:trace contextRef="#ctx0" brushRef="#br0" timeOffset="-200812.33">16580 18073 1608 0,'0'-5'-27'16,"-1"0"22"-16,1 5 35 0,-2-7 11 0,2 3 12 16,0 4 8-16,2-9-1 0,-2 7-2 15,1-4-3-15,-1 6-3 0,2-8-4 0,3 5-3 16,-1 1-8-16,0-2 0 0,5 2-6 15,-3 0-5-15,4 1-3 0,-1 1-1 0,-1 1-5 16,2 1 3-16,3 2-4 0,-2 0-2 16,-3 4-1-16,0 1 0 0,-3 0 1 0,1 2-4 15,-4 3 4-15,0-1-2 0,-4 1 2 16,2 1 0-16,-4 1 8 0,-5 2 2 0,6-2 11 16,-6 0 7-16,-2 1-2 15,3 1 7-15,-1-3 0 0,-1 1 1 0,4-1 0 0,-5-2-2 16,3 0-9-16,3-1-2 15,0-3 0-15,-2 0-3 0,5 2-6 0,-2-4-1 16,4 0-5-16,0 0-3 0,0 0 0 16,4 4-1-16,0-4-2 0,6 0-3 0,2-1-2 15,1 2 1-15,2-2-9 0,7-3-27 16,-2 1-19-16,5-1-15 0,5 1-25 0,2-2-30 16,-1 0-45-16,-2-4-55 0,5 2-67 15,-3-2-121-15,-4-2-189 0,1 1-91 0</inkml:trace>
  <inkml:trace contextRef="#ctx0" brushRef="#br0" timeOffset="-200048.69">17195 18081 1499 0,'0'-6'-66'0,"0"6"27"0,0-6 34 0,0 3 6 16,0 3 25-16,0-6 1 0,0 6 8 15,0 0 0-15,-6-4 2 0,6 4 1 0,0 0 4 16,-17 7 0-16,9-2 1 0,-1 2 1 15,-1 4 3-15,0 2 0 0,-1 1 3 0,-1 0-3 16,-1 6-1-16,1-2-4 16,-2 5-2-16,2 6-3 0,1-5-2 0,6-3-4 15,-4 1-3-15,5 1 0 0,2-1-2 16,2-3-1-16,0 3-3 0,2-4-3 0,2-1-1 16,5 0 2-16,-1 2-2 0,4-4 3 15,5 0-4-15,-2-5-1 0,0 0-1 0,1-7 1 16,5 0-3-16,-4-3-2 0,4-3 0 15,-1-4 2-15,4-1 2 0,-5-5-3 0,0 1 4 16,1-13 0-16,0 0-1 0,-8 2 0 16,-6 0-1-16,1-3 1 0,-3 0-3 0,-1-1-2 15,-3 4 2-15,-3 0-5 16,1 5 3-16,-2 0-5 0,1 4 1 0,1 1-3 16,1 3-5-16,-6 2-33 0,3 3-34 15,0 1-56-15,0 2-60 0,4 2-71 0,0 0-158 16,0 0-136-16,0 0-51 0</inkml:trace>
  <inkml:trace contextRef="#ctx0" brushRef="#br0" timeOffset="-199615.94">17580 18154 1464 0,'-2'-3'-5'15,"-3"-1"13"-15,1 0 14 0,2 2 17 16,-2-2 11-16,-3 3 7 0,7 1 6 0,-10-5-8 16,5 5 2-16,5 0-11 0,-12 5 0 15,6-2-1-15,-2 3-6 0,-1 3-4 0,1 0-2 16,-1 5-7-16,3 2 0 0,-3-2-3 16,1 4 1-16,3-2-8 0,5 2-1 0,-1 0-1 15,-1 0-4-15,4 0 1 0,-1 1-2 16,2-1 0-16,4 0-4 0,-4-4 2 0,6 2 1 15,-1-1-1-15,2-2-4 16,2-3 2-16,-4-3-5 0,2 2 7 0,2-6-3 0,3-2 1 16,-4-1-1-16,1-1-1 15,3-2 2-15,-3-4-1 0,1-2 0 0,1-1 0 16,-4-3 3-16,2-3-1 0,-6 0 0 16,1-2 4-16,-3-5 13 0,-2-2 0 0,-2 0 2 15,0-1-2-15,0-2-1 0,-2 5-1 16,0 5-2-16,-2 0 1 0,-1 2-8 0,4 6 0 15,-8 0-1-15,3 2-7 0,-1 1-2 16,2 5-30-16,-7 0-26 0,9 2-36 0,3 0-61 16,-13 5-57-16,9-3-88 0,1 2-293 15,1 0-89-15</inkml:trace>
  <inkml:trace contextRef="#ctx0" brushRef="#br0" timeOffset="-198960.9">18155 18206 1530 0,'-2'-6'-43'16,"2"6"28"-16,0 0 17 0,0 0 28 0,-7-3 13 15,7 3 9-15,0 0 3 0,0 0 2 16,0 0 1-16,-15 3 4 0,9 3 3 16,-3-1 2-16,-1 2-1 0,4 3-1 0,-6 2 0 15,-1 4-4-15,-2 2-7 0,-2 10 0 16,3-1-7-16,-1 0-2 0,5-2-7 0,3-4-3 15,1 1-5-15,-1 1 0 0,7-2-3 16,-2-2-5-16,2-3-1 0,4 4-1 0,1-6-6 16,1 1 5-16,6-3-6 15,1-3 1-15,0-3-3 0,1-4-1 0,3-2-3 16,5-2 2-16,-4-2-2 0,5-4-3 16,3 2 4-16,2-12-4 0,0 2 2 0,-4-6 0 15,-8 4 4-15,5-8-4 0,-6 4 1 16,-5 1 0-16,-4 1 3 0,3-3 5 0,-7 4-1 15,0 1 5-15,0 2 2 0,-2 1-8 16,-2 3-1-16,2-2 0 0,-6 1-1 0,-1 6-4 16,1-2-3-16,-4 2-4 0,1 2-26 15,3-1-29-15,-3 2-40 0,3 2-47 0,0-1-57 16,0 0-64-16,6 3-128 0,-9-2-212 16,9 2-102-16</inkml:trace>
  <inkml:trace contextRef="#ctx0" brushRef="#br0" timeOffset="-198151.41">18677 18167 1468 0,'0'0'-105'0,"-6"3"17"0,6-3 24 15,-5 2 24-15,5-2 21 0,0 0 11 16,-5 1 20-16,5-1 11 0,-5 2 3 16,5-2 7-16,0 0 3 0,-8 0 0 15,8 0-1-15,-7 2-3 0,7-2 0 0,0 0-4 16,-5 2 0-16,5-2 2 0,0 0-9 15,-7 2 2-15,7-2-7 0,0 0 6 0,-6 2-12 16,6-2 4-16,0 0-2 0,0 0 1 16,-7 1-5-16,7-1 0 0,0 0 7 0,-4 2-1 15,4-2 9-15,-4 5 4 0,4-5-2 16,-7 2 3-16,7-2 2 0,-4 2-4 0,4-2 4 16,-4 2 3-16,0 0 4 0,4-2-2 15,-8 7 1-15,3-6 2 0,-1 3-3 0,2 2 3 16,-5-3-1-16,3 5-5 15,-2-3-4-15,-1 3 3 0,4 1-2 0,-7 2-2 16,2-4 0-16,4 6-3 0,-5-3-1 16,1 5-4-16,4-1 2 0,-3 0-2 0,5 0-2 15,-2 4-4-15,1-3 1 0,4 1 0 16,-1-2-3-16,2 1 1 0,0-2-5 0,0 2 2 16,2-1 0-16,1-1-2 0,2-2 0 15,0 0 1-15,5 1-1 0,-5-6-5 0,7 1 3 16,0-2-1-16,1-1-2 15,-1-2 2-15,3-2 2 0,0 0 0 0,-1-3 0 0,3-3-5 16,0-3 0-16,0 1-1 16,-1-5 1-16,1 0-3 0,2-3 1 0,-4 1 2 15,0-3-4-15,1-9 2 0,-4 4 1 16,0 1 0-16,-2 1 1 0,-4-2 1 0,0 7 0 16,-1-2 0-16,-4 4-4 0,1 1 1 15,-2 1-3-15,0-1-8 0,-2 7-17 0,2-4-23 16,-1 5-37-16,-6-1-48 0,3 1-68 15,-2 1-90-15,-1 3-310 0,7 1-103 0</inkml:trace>
  <inkml:trace contextRef="#ctx0" brushRef="#br0" timeOffset="-196744.66">19221 18279 1520 0,'2'-4'-79'16,"-1"3"12"-16,-1 1 28 0,3-8 12 0,-3 6 21 15,0 2 6-15,2-8 4 0,-2 8 0 16,0-4 9-16,0 4 0 0,0 0 2 0,-5-3-3 15,5 3 8-15,0 0 3 0,-10 0 9 16,10 0-4-16,-12 3 0 0,4 1 0 16,-1 2 5-16,-4 0-6 0,3 0 6 0,2 1-5 15,-5 2-3-15,1 3 0 0,-1-1 0 16,1-1-2-16,-1 7-2 0,-2-3 0 0,4 4 3 16,-2-2 1-16,1 1-1 0,6-2 2 15,-1 3-3-15,4-1-2 0,-2-1 0 0,1 4-1 16,4-6 2-16,0 2 0 0,7-1-2 15,-5 0-1-15,6-2 1 0,-2 0-1 16,7-2-2-16,1-3-3 0,1-2 3 0,2-1-3 16,0-3 0-16,0-2-4 0,-1-3 2 15,6-1-4-15,-6-2 1 0,7-4 2 0,-4-1-3 16,0-2 3-16,-1 0 1 0,-3-3 2 16,0-1 4-16,-4-2-4 0,-1 1 3 15,-6 0-5-15,0 0 2 0,-4-1 3 0,0 2-9 16,-2 0 1-16,0 0-3 0,1 3 0 15,-4 3 0-15,-2-1-6 0,6 1-5 0,-8 4-29 16,5 2-27-16,0-1-53 0,-3 1-44 16,4 1-53-16,-4 1-403 0,2-1-112 15</inkml:trace>
  <inkml:trace contextRef="#ctx0" brushRef="#br0" timeOffset="-196100.75">19680 18167 1564 0,'2'-2'-77'0,"-2"2"26"0,0 0 25 16,0 0 16-16,2-4 18 0,-2 4 15 15,0 0 13-15,0 0 6 0,0 0-1 0,0 0 7 16,0 0 4-16,0 0 4 16,-22 4 1-16,17-2 6 0,-1 4-5 0,-3-2-3 0,1 3-7 15,-1 2 0-15,4-3-5 16,-3 2-4-16,-2 2-3 0,5 1 0 0,-2 1-2 16,1 0-4-16,2 0 0 0,-3 3-4 15,3-3-5-15,2 3-4 0,-2-1 2 0,4 0-1 16,0 0-3-16,2 2-1 0,0-3-4 15,3 0 1-15,0 1-1 0,3 0-2 0,1-3-1 16,4 1-2-16,0 1-15 0,-1-6-20 16,7 2-22-16,-3-4-24 0,4-1-36 0,-1-1-33 15,-5-1-36-15,5-2-45 16,0-2-329-16,0 1-58 0</inkml:trace>
  <inkml:trace contextRef="#ctx0" brushRef="#br0" timeOffset="-191316.38">19809 18082 1341 0,'-7'2'-114'0,"7"-2"17"0,0 0 10 0,0 0 11 16,0 0 8-16,-4 4 11 0,4-4 3 15,0 0 5-15,0 0 11 0,0 0 2 0,0 0 0 16,-2 2 4-16,2-2 0 0,0 0 7 16,0 0 3-16,0 0 0 0,0 0 4 0,0 0 14 15,0 0-11-15,-4 4 8 0,4-4-2 16,0 0 5-16,0 0 4 0,0 0 3 0,0 0-4 15,0 0 5-15,-3 3 6 0,3-3 2 16,0 0 0-16,0 0 4 0,0 0 1 0,0 0 5 16,-3 5-6-16,3-5 0 15,0 0 14-15,-5 1-8 0,5-1-7 0,0 0-3 16,-4 4 2-16,4-4 2 0,-5 4 2 0,5-4-1 16,-1 2 2-16,1-2 0 0,0 0 8 15,-9 4-6-15,9-4 5 0,-4 0 4 16,4 0-1-16,-4 1-4 0,4-1 1 15,-7 2-4-15,7-2-2 0,-6 4 3 0,2-1-4 16,-1-1 6-16,2 0-10 0,-2 3 8 16,1-4-9-16,4-1 4 0,-8 4 4 0,3 0-12 15,2-2 2-15,-6 2 1 0,6-1 10 16,0 0-3-16,-4 0 10 0,4-2-5 0,-2 3 3 16,-2-2-4-16,4 3 4 0,-4 0 2 15,3-3-1-15,0 2-5 0,-3-1 0 0,4 4-1 16,-2-5-2-16,-1 3-2 0,2 1-3 15,0-3 0-15,-3 3-4 0,3-1-2 16,-3 2 3-16,4-4-3 0,-2 1 1 16,1 3-1-16,-1-1-1 0,4-1-1 0,-3 2 0 15,-1-2-2-15,3 1-2 0,-2 1 0 16,2-3-7-16,0 1-1 0,0-1-3 0,2 1-41 16,0-5-43-16,-3 7-53 0,3-7-71 15,5 2-173-15,-5-2 99 0</inkml:trace>
  <inkml:trace contextRef="#ctx0" brushRef="#br0" timeOffset="-182040.85">16470 19069 1116 0,'2'-6'27'0,"-1"-1"6"16,1 4 17-16,3-3 15 0,-3-1 12 0,0 0 4 15,-1 1 3-15,2-2-2 0,-1 2-2 16,3-3-8-16,-1 2-5 0,-3 0-9 0,6-4-3 15,-2 4-3-15,-2-2-10 0,4-3-1 16,-4 3-9-16,2-2 0 0,2 2-4 0,-2-1-3 16,5-3-4-16,-5 2 2 15,4-1-4-15,-1-1-3 0,0 2-4 0,3-1 2 16,0 0-3-16,-3-1 1 0,0 4-4 16,3-3 0-16,-5 3-4 0,3 2 1 0,-1-1 0 15,-2 1-1-15,3-1-2 0,-3 3 2 16,0-1-3-16,0 0 1 0,-1 2 0 0,-1-1-1 15,0 0 1-15,0 2 2 0,-4 3-7 16,7-5 3-16,-4 3-1 0,-3 2-1 0,0 0 0 16,7-8 2-16,-7 8 0 0,5-4 3 15,-5 4-2-15,1-4-2 0,-1 4 2 16,0 0 1-16,0 0-1 0,0 0 2 16,4-3 2-16,-4 3-2 0,0 0 5 0,0 0 3 15,0 0 2-15,0 0 0 0,0 0 3 16,0 0-6-16,0 0 0 0,0 0-2 15,0 0 2-15,0 0-3 0,0 0 1 0,0 0-1 16,0 0-1-16,0 0 3 0,0 0-1 16,0 0-2-16,0 0-3 0,0 0 3 0,0 0 0 15,0 0 3-15,0 0-1 0,-20 0-4 16,20 0 2-16,0 0-2 0,0 0-2 0,-13 7 2 16,13-7-1-16,-9 6-2 0,9-6 2 15,-12 3 1-15,12-3-2 0,-6 6 1 0,6-6-2 16,-11 4 4-16,11-4-1 0,-11 3 2 15,11-3-3-15,-12 6-6 0,12-6 6 16,-10 6-1-16,3-4-1 0,7-2 5 16,-14 6-1-16,5-5 2 0,1 4 0 0,-1-2-3 15,-1 1 0-15,2-1 0 0,-2 1 1 16,-2 0-3-16,2 2 5 0,0-2-3 0,-1-1 4 16,2 1-1-16,-3 0 1 0,1-1-4 15,4 2 2-15,-3-2-1 0,10-3 1 16,-12 6 1-16,6-2 2 0,-1-2 0 0,7-2 1 15,-8 3 3-15,8-3 5 0,0 0-2 16,0 0 1-16,0 0-2 0,0 0-5 0,0 0 1 16,0 0-1-16,0 0-6 15,0 0 5-15,19-18-3 0,-6 11 0 0,-2 2 0 16,1-2-6-16,3-1 4 0,0-2 1 16,-2 3 0-16,2-2-2 0,0 1 0 0,0-2-1 15,0 3-1-15,-1-1-3 0,1 1 4 16,-2 1 0-16,-1 1 1 0,-2-1-2 0,1 2-7 15,1-2 4-15,0 4-2 0,-7 1 4 16,6-1 1-16,-5 0 0 0,2 0-1 0,-8 2-2 16,13 4 2-16,-4-2 0 0,-6 1-1 15,9 1 1-15,-9 2 1 0,4 0-5 0,-2-1-4 16,-2 1 2-16,4 1-11 16,-4-1-6-16,0 1-10 0,3 1-17 0,0 0-15 15,-1 0-32-15,3-3-27 0,-4 0-47 16,4 0-45-16,-1-2-67 0,0 3-338 0,-1-2-118 15</inkml:trace>
  <inkml:trace contextRef="#ctx0" brushRef="#br0" timeOffset="-180220.02">16477 19191 1530 0,'0'0'-76'15,"-4"-1"34"-15,4 1 24 0,0 0 16 16,0 0 10-16,-8 0 15 0,8 0 13 16,0 0 5-16,0 0 14 0,-10 1 5 15,10-1 9-15,-9 4-1 0,3-4-5 0,-1 4 2 16,-1-1 1-16,1 1-1 0,-3 2-2 15,0 2-1-15,2-1 1 0,-5 4 2 16,1-2-5-16,-1 3-1 0,-2 2-4 0,1 3-3 16,-1-3-5-16,-2 4-8 0,4-2 5 15,1 3-3-15,-3-1-7 0,5 0-3 0,-3 0-5 16,4 0-1-16,1-2-4 0,2 0-1 16,2-1-4-16,-1 1-2 0,5-3 2 0,0 2-13 15,0-6-3-15,5 5-9 16,-1-3-1-16,2-3-1 0,2 1-5 0,5-2-3 15,1 0 1-15,1-4 0 0,0-1 3 16,0-2-1-16,2 0 0 0,0-2 0 0,-1 0 2 16,3-4 4-16,-2 2-1 0,-1-2 1 15,-1-2 3-15,0 2 1 0,0-4 1 0,2 1 3 16,-9-2 2-16,4 0 5 0,-2-1 1 16,2 1 8-16,-6-2 3 0,3-3 2 0,-6 1-2 15,-1-2 5-15,1-2-2 0,-1-2-3 16,-7-3 4-16,3 0 0 0,-1-2-1 15,-4 2-1-15,2 1-1 0,2 0-3 0,-6 5-2 16,5 1-1-16,-5 2-12 0,4 1-13 16,-5 3-18-16,5 4-24 0,-4 0-31 0,1 1-50 15,-3 3-70-15,5-1-101 16,-2 2-149-16,8 2-97 0,-13 7-54 0</inkml:trace>
  <inkml:trace contextRef="#ctx0" brushRef="#br0" timeOffset="-169907.26">28309 18358 1346 0,'0'0'-94'16,"-7"-2"20"-16,7 2 13 0,0 0 24 15,-6-2 17-15,6 2 17 0,-9-2 8 0,9 2 5 16,-8-2 24-16,4 0 18 0,4 2-7 16,-11 0 6-16,3 0 10 0,-3-1 3 0,3 1 2 15,-2-2 2-15,-3 2 3 16,-1 0 2-16,-4-2-1 0,1 0 3 0,1 2-7 16,-8-3-1-16,4 1-3 0,-3 0-3 15,-3 2-5-15,-1-2-3 0,-4 1-6 0,-3 1-8 16,3-2-2-16,-3 2-2 0,-12-4-3 15,-5 8 0-15,3-4-6 0,3 0-3 0,-2 0-4 16,0 2 2-16,12 1-5 0,-9-1-3 16,11 0-2-16,3 1 3 0,-2-1-3 0,4 3 0 15,0-1-2-15,1 0-1 0,2 3-3 16,0-2 2-16,1 2-3 0,6-1 1 16,-2-3-5-16,3 3-5 0,2 1-10 0,3-2-14 15,2-2-18-15,2 3-21 0,1 1-21 16,1-5-37-16,2 2-43 0,1 1-41 15,6 0-416-15,-1 0-124 0</inkml:trace>
  <inkml:trace contextRef="#ctx0" brushRef="#br0" timeOffset="-169388.55">27532 18256 1588 0,'-7'-6'-70'0,"2"3"18"0,-2 1 18 15,2 0 19-15,0-1 11 0,-2 3 12 16,7 0 0-16,-8-7 6 0,0 7-1 15,1-2 3-15,-1 2 7 0,8 0-1 0,-17 2 4 16,7-2 3-16,-1 1 4 0,-1 5-2 16,-2-1 3-16,-2 0-3 0,1 1 0 0,-2 2-3 15,-3 2 5-15,-2-2-5 0,2 1 2 16,-2 2-4-16,2-2 3 0,-1 2-3 16,-3-1-1-16,4 1-2 0,-2-2 0 15,-1 2-2-15,5-2 2 0,-4 1-2 0,2-2 3 16,3 0-3-16,-3-1 2 0,6 2 4 15,-2-1-5-15,1-1 1 0,0 3 5 0,0-2-2 16,0 0 1-16,3-2-4 0,2 1 4 16,-1 0-2-16,2-1 2 0,4 0-2 0,-4-1 4 15,5-1 2-15,0 2-2 0,1-3 1 16,1 3 0-16,0-2-6 0,4 4-2 0,3-3 3 16,0 0-4-16,4 1-5 15,2 4-1-15,3 0 4 0,6-2-12 0,0 2-13 16,5-1-19-16,7 1-18 0,6 0-28 0,-3-3-27 15,3 2-43-15,-6-3-32 0,7 2-41 16,-7-3-71-16,-4 1-279 0,-1 0-66 16</inkml:trace>
  <inkml:trace contextRef="#ctx0" brushRef="#br0" timeOffset="-162144.75">20427 15611 1526 0,'0'-5'-26'16,"0"-1"18"-16,0 2 10 0,0 4 12 0,0-4 4 15,0 4 11-15,0 0-1 0,0 0 0 16,0-5-1-16,0 5-5 0,0 0 1 0,0 0-1 15,0 0 6-15,0 0-2 0,-10 15 0 16,7-6 0-16,0 1 3 0,-2 3-3 0,1 4 4 16,0-2-7-16,-2 4 1 15,1 3 1-15,-3 2-1 0,2 2-5 0,-3 6 4 16,4-4-7-16,-7 6-3 0,7-5 2 16,-2-4-3-16,-4 7 1 0,6-7-1 0,-4-2-3 15,5-2-1-15,-3 2 0 0,3-5-3 16,-2 0-1-16,2-2-16 0,-1 2-21 0,5-7-31 15,-1 0-47-15,1-1-46 0,0-1-85 16,1-2-279-16,-1 1-24 0</inkml:trace>
  <inkml:trace contextRef="#ctx0" brushRef="#br0" timeOffset="-104775.27">24300 8460 268 0,'0'0'112'0,"-2"-4"-29"0,2 4-17 15,0 0-7-15,-2-3-2 0,2 3-10 16,-5-4 15-16,5 4-17 0,0 0 6 0,-2-4 1 16,2 4 1-16,0 0-4 0,-4-4-6 15,4 4 1-15,-2-4-7 0,2 4-2 0,-7-3-5 16,7 3 5-16,-3-5 3 16,3 5-6-16,-5-3 1 0,5 3-2 0,-7-2 1 15,7 2-5-15,-3-3 3 0,-4 1-5 0,7 2 1 16,-6-6 1-16,0 4-1 0,0 0-1 15,-3 0 0-15,5-2 7 0,-7 2-7 0,5-1 8 16,-3-1-4-16,-3 0 4 0,-1 1-1 16,5-4-3-16,-7 4 1 0,3-3 0 0,-5 2-1 15,2-2-2-15,-1-1-2 0,-3 2-2 16,2-1 0-16,2 0-5 0,1 4 0 0,-3-3-4 16,2-1 3-16,0 2-6 0,-2 0 3 15,3-2-2-15,-1 3-3 0,2-1 1 0,1 1-1 16,-1-1-5-16,1 2 5 15,1-2-1-15,1 2 1 0,-2 0-7 0,1 2 2 16,-3-2 2-16,1 2-1 0,-2-2-1 16,0 2-7-16,1 0 6 0,-1 0-4 0,-2 0 0 15,2 0 1-15,-1 2 2 0,1-2 2 16,-2 2-3-16,2 0-1 0,-2 0 1 0,2-1 3 16,1-1-5-16,0 5 3 0,-1-3-3 15,0 0 0-15,1-1-2 0,-6 3 5 0,5 0-3 16,-1-1 4-16,-1 1-5 0,-2 2-1 15,3-1 3-15,-3 0 0 0,-2 0-1 0,2 1 2 16,-4 2 0-16,-1-1-1 0,8-1 0 16,-8 1 0-16,6-1 7 0,-1 2-3 15,0-1-4-15,2 1-2 0,-2-1 0 0,3 0 2 16,-1 0 2-16,0 1-2 0,0-2-1 16,2 2 2-16,2-1 3 0,-1-2-2 0,1 2-6 15,1-1 4-15,4-1 3 0,-3 1-1 16,2-1-2-16,-1 1 3 0,2 2-4 0,-1-2-1 15,-1-1 3-15,2 1-1 0,-3 2 1 16,0-3 0-16,3 1 2 0,0 1-3 0,-3-1 1 16,3 1 1-16,0 3-1 0,-2-2 4 15,-2-1-4-15,4 0-1 0,-7 1 2 0,3 2 1 16,4-2-5-16,-5 0 2 0,1 2-1 16,-2-2 1-16,2 2 3 0,1-4-4 15,1 2-1-15,0 2 5 0,0 0 0 16,-2-2-5-16,4 2 4 0,0-2-3 0,-3 3 2 15,3 2 4-15,-2-2-2 0,3 1-4 16,1-2-1-16,-1-1 5 0,3 1-2 0,-2 1 1 16,-1 0-1-16,4 3 1 0,1-3-2 15,-5 1 0-15,7 0 0 0,-1-1 2 0,-2 2 2 16,1-1 0-16,0 1-2 0,2 0 0 0,2 0 3 16,-2 2-4-16,2-3 0 0,2 1 1 15,-2 3 2-15,5 0-2 0,-1 0-1 16,3-2 1-16,-4 2-1 0,4-3 3 0,-1 0-3 15,3 0 1-15,-1-2 3 0,2 2-2 16,1-1-3-16,2 1 4 0,4 1-2 16,1-5 0-16,-5 4-2 0,9-4 4 0,-3 1-3 15,-1-1 5-15,7 1-5 0,-5-2 5 16,3-3-4-16,3 3-3 0,-3-3 5 0,2 3 0 16,0 0-4-16,1-3 0 0,-1 1 1 15,0 0 0-15,3 0-3 0,-1-3 2 0,-2 2 2 16,13 3-3-16,-4 0 0 0,2 0 3 15,-5-3-2-15,5 1-1 0,2 0 4 0,0 3 1 16,0-2 5-16,-2 3 0 16,-1-2 1-16,3-1 1 0,-5 2-1 0,3 1-1 15,2-1 2-15,-11-3-1 0,9 3 0 16,-6-1 3-16,3 2 0 0,-3-4-4 0,3 2 3 16,-3 0 3-16,-4-2-7 0,1 0 2 0,4 3-1 15,-1-4-1-15,-5 2 0 0,13 0 2 16,-7-1-2-16,6 2 0 0,2-3-2 0,-1-2 1 15,2 4-2-15,2-2-2 0,-1 1 2 16,1-1-2-16,-3 1 8 0,-1-2-6 0,0 2 2 16,0-1-2-16,-1 1 4 0,-4-3-2 15,-8 1 2-15,3-1 2 0,-2-1 1 0,2-1-2 16,2 1-2-16,-1 2 2 16,2-2 0-16,12-2 1 0,-2 0-4 0,6 4 0 15,-3-3-2-15,0 1 2 0,0 0-3 16,3-2-1-16,-4 0-1 0,7 0 1 0,-4-2 1 15,-4 0-2-15,4 1 2 0,-2-3-1 16,-2 4-1-16,2-4-2 0,-1 0 8 0,-2-2-9 16,2 2 1-16,-3-1-1 0,0 1 0 15,0-1-1-15,-2-3 6 0,0 4-3 0,1-2-4 16,-3 1 2-16,-7 1 6 0,7-3-8 16,-6 2 4-16,5-2-1 0,-5 1 2 0,-5-1-3 15,1 1 2-15,5-7-3 0,1 2 9 16,-3-1-9-16,3-3 3 0,-5 0-1 0,1-2 3 15,-1 2 1-15,-2-4 8 0,5 0-9 16,-7 2 2-16,-5 2 3 0,2 2-2 16,-5-1 0-16,1 3 11 0,-3-2-10 0,0 2 5 15,-3-1-3-15,1 3-1 0,-3-1 3 16,2 1 5-16,-4 0-1 0,-3-1 1 0,4 2 2 16,-3-1 0-16,3 0 1 0,-5-1 1 15,2-2-4-15,-1 1-1 0,-2 0-2 0,2 0-2 16,-3-1 1-16,0 1 1 0,1-3-5 15,-3 1 3-15,0-1 4 0,0 0-11 0,-3 0-1 16,1-1-3-16,0 3 6 0,-3-1-8 16,2-5 2-16,-4 2 2 0,1 2-4 15,-5-2 3-15,5 2-3 0,-4-2 2 16,-2-2-3-16,-3 2 2 0,0-2-2 0,-2 3-2 16,0-2 4-16,-4-6-4 0,-6 3-2 15,2 4 6-15,-2-5-3 0,-3 3 1 0,0 0-1 16,0 0 1-16,-2 0 2 0,-2 2 1 15,1 0-4-15,-2 0 2 0,0 3-1 0,4-3-1 16,-3 3 1-16,1 0-3 0,-3 0 4 16,3 1-5-16,-4-1 2 0,4 2 2 0,-4-2-7 15,0-1 0-15,-3 1 5 0,7 0-6 0,-7 1 3 16,5-2-4-16,-5 0 3 16,2 1 0-16,4-2-2 0,0 1 1 0,-1 1-2 15,0 0 0-15,-2 1 1 0,10 3 3 16,2 3-1-16,2-3 5 0,-2 4-5 0,0-3-2 15,0 4 5-15,0-4-3 0,-1 3 1 16,0 1 1-16,-1-1 1 0,-1 1-5 0,-11-4-1 16,8 4 0-16,-8-3 0 0,-1 3-3 15,0-3-1-15,-2 3 2 0,-3-2-1 0,3-2 1 16,0 5-2-16,1-1 0 0,1-3 3 16,4 3 2-16,6-1-2 0,-1 3 0 0,2 1 3 15,-1-1 4-15,0-2-3 16,8 2 0-16,-1 1 2 0,0-1 0 0,-1 2 2 15,1-2-2-15,3 2 4 0,-4 0-3 16,4 2 5-16,-3 0-5 0,1-1 2 0,6 1-1 16,-3 0 1-16,-1 0 0 0,5 1-4 0,-3-1-8 15,4 3-2-15,-1-1 1 0,2-2-9 16,1 0-7-16,-1 1-1 0,1 1-8 0,1-3-2 16,0 5-3-16,1-2-5 0,2-3-9 15,-1 4-10-15,1 1-9 0,2-4-8 0,-5 1-21 16,5 1-16-16,-1-1-15 0,4 1-25 15,-4 0-304-15,2-1 25 0</inkml:trace>
  <inkml:trace contextRef="#ctx0" brushRef="#br0" timeOffset="-102867.81">25855 8244 1202 0,'0'0'-12'0,"0"0"14"16,0 0 21-16,0 0 10 0,0 0 21 16,0 0 7-16,0 0 13 0,0 0 5 0,0 0 5 15,0 0 5-15,6-5 4 0,-2 5 1 0,5-4-2 16,-3 4 2-16,3-1 0 0,1-3-1 15,-2 2-1-15,5-3-4 0,-1 2-1 16,-1-1-6-16,4 0-4 0,-1-1-3 16,3-2-10-16,0 1-2 0,2-4-8 0,-5 1-5 15,10-2-4-15,-6-1-5 0,10-8-8 16,3 4-2-16,-3-3-3 0,-1 1-2 0,3-4-2 16,-3 0-2-16,0 5-1 0,-2-3-2 15,1 1 0-15,-1-3-9 0,0 0 1 0,-3-1 4 16,-4 4-1-16,2-4-6 0,4 1 0 15,-4 0-2-15,2-4-3 0,-1 4 0 0,-4 3 2 16,1-6 0-16,-1 5-3 16,2-5 1-16,-3 6 0 0,4-6-1 0,-6 5 1 15,5-4-2-15,-5 3-4 0,1 1 5 16,2-6-2-16,-4 4 1 0,2-5-4 0,-3 4 3 16,-2 1-2-16,0 1 3 0,0-13-3 15,-2 7 2-15,-1 6-1 0,-4-5 0 0,4 2-1 16,-3-1 1-16,-2 4 0 0,-2 1-2 15,0 1 4-15,0-2-5 0,0 0-1 0,-2 2 4 16,0 1-4-16,-2 0 0 0,-1-1-2 16,4 3 0-16,-4-4 0 0,-2 6-3 0,2-6-7 15,-4 6-2-15,3-3 4 0,-2 1-2 16,-1 0 3-16,-1-4 0 0,-1 4-3 0,-1-2 1 16,-1-1 0-16,-6-5 0 0,4 5 5 15,3 2-5-15,-3 0 2 0,-6-7 0 16,-3 3-1-16,6 2 0 0,-5-1 6 0,6 6-2 15,-4 1 3-15,7-1 1 0,-3-1 0 16,2 6 4-16,-4-3-6 0,4 1 4 0,1 2 2 16,1 1-4-16,-1-1 2 0,0 1 1 15,2-1 2-15,-1 2-3 0,1 2-2 0,4 0 4 16,-2-1 4-16,-1 3-5 0,-2-1-1 16,0 0 3-16,1 1 1 0,4-2 1 0,-5 1 0 15,3 2 0-15,-2 2-2 0,2-1-2 16,0-1-2-16,2 2-9 0,-3-2-9 15,5 2-14-15,6 0-10 0,-13 0-21 0,13 0-24 16,-12 0-21-16,12 0-22 0,-7 2-17 16,7-2-38-16,0 0-58 0,0 0-336 15,0 0-86-15</inkml:trace>
  <inkml:trace contextRef="#ctx0" brushRef="#br0" timeOffset="-102408.73">26373 6206 1430 0,'-4'-4'-100'0,"4"4"18"0,-2-1 18 15,2 1 10-15,0 0 19 0,-4-6 7 16,4 6 1-16,0 0 7 0,-6-2 7 0,6 2 8 16,0 0 4-16,-13 5 2 0,4-2 4 15,4 0 14-15,-6 5 3 0,0-3 3 16,-4 5 6-16,3-2 3 0,-3 5 0 0,-1-2-4 16,-4 2 4-16,2 0 2 0,1 1-4 15,-8 3 5-15,0 2-9 0,3-4 1 0,5-2 2 16,1 2 0-16,-3-2-6 0,0 3 2 15,3-4 1-15,-1 2-3 0,-3-3-1 0,5 3-5 16,3-1 4-16,-1-4-3 0,5 2-1 16,-2 1-5-16,1-3 1 0,3 1 0 0,0-1-1 15,2 2 3-15,2-2 2 0,2 0 1 16,2 0 1-16,2 2-1 0,5 1-5 0,5 2 1 16,2 1-1-16,9 2-2 0,5 3-2 15,0-2-9-15,4 0-23 0,-1-1-19 0,2-1-30 16,5 2-29-16,0-3-39 15,11 4-51-15,-9-4-267 0,-1 1 36 0</inkml:trace>
  <inkml:trace contextRef="#ctx0" brushRef="#br0" timeOffset="-100918.33">23553 6191 1125 0,'-4'2'-76'0,"4"-2"17"16,0 0 15-16,0 0 16 0,-5 3 7 15,5-3 10-15,0 0 15 0,0 0 11 16,0 0 9-16,0 0 7 0,0 0 10 16,0 0 3-16,0 0 7 0,7 6 3 0,-7-6 2 15,5 2 2-15,-5-2 0 0,11 2-2 16,-7-2 2-16,3 2 1 0,-1 0 1 0,4-2-4 16,1 2-3-16,0-2-2 0,4 2-6 15,-3-2-4-15,5 0-4 0,-3 2-3 0,5-2-3 16,2 0-2-16,0 1-1 0,2-1-2 0,0 0-5 15,1 0 1-15,-1 0-1 0,2 0-3 16,2 3-3-16,-2-1 0 0,5-2 1 16,-3 1-4-16,-2-1 3 0,5 2 0 15,-1-2-3-15,-4 2 1 0,5-4-1 0,1 2-1 16,0 2 0-16,3-2-1 0,0 0 0 16,11 0-3-16,2 1 0 0,-2 1 3 0,0-2-5 15,2 2 0-15,-4 1 0 0,-1-2 3 16,-4 1-4-16,-9 2 1 0,16 0 0 0,-12-4 2 15,1 4-1-15,-2-3-1 0,9 1-2 16,-7 2 2-16,-2-2-4 0,-4 0 3 0,4 0 0 16,0-1 0-16,-4 1-2 0,7 1-1 15,-4-3 0-15,3 2-1 0,-3-1 1 0,-2-1 2 16,0 0-1-16,6 0-2 0,-5 0 2 16,-2 0 1-16,4 0-2 0,-3 2-2 15,1-2 5-15,-2 0-5 0,0 2 0 16,1-4 3-16,-4 2-1 0,0 2-1 0,2-2-3 15,-1 0 2-15,1-2 1 0,-1 2 1 16,2 0-2-16,-2 2 0 0,-2-2 2 0,1 0-4 16,-2 0 4-16,-2 0-2 0,0 0 2 15,-2 0-3-15,-3 0 1 0,3 0 0 0,-2-2-9 16,-1 2-1-16,-3 0-10 0,2 0-4 16,0-2-8-16,-1 2-11 0,-1-1-13 0,-3 1-20 15,1-2-26-15,0 2-36 0,-6 0-40 16,5 0-86-16,-5-3-205 0,-5 3 23 15</inkml:trace>
  <inkml:trace contextRef="#ctx0" brushRef="#br0" timeOffset="-98825.85">23337 9111 1271 0,'-3'5'25'0,"3"-5"28"0,-6 3 15 16,6-3 14-16,-2 2 15 0,2-2 14 0,0 0 15 15,0 0 12-15,0 0-1 0,0 0-4 16,8 6-2-16,-3-6-3 0,3 0-6 0,0 2-3 16,7-2 5-16,0 0-6 0,2 0-2 15,1 0-6-15,6 0-9 0,-4-2-5 0,5 2-7 16,3-2-2-16,-1 2-19 0,5 0 4 0,1 0-9 15,1 0-9-15,-1 0-10 16,4 0 4-16,6 2-9 0,3 0-7 0,-10 0-9 16,6-1-15-16,0 3-20 0,-9-2-29 15,-6 0-23-15,-2 2-32 0,-1-3-42 0,-5 4-46 16,5-2-54-16,-9 1-69 0,7-2-148 16,-7 2-24-16,-3-2 53 0,1-1-116 0,-3 2-45 15</inkml:trace>
  <inkml:trace contextRef="#ctx0" brushRef="#br0" timeOffset="-97303.36">23912 5388 1405 0,'2'-4'-52'0,"-2"4"33"16,3-6 27-16,2 4 26 0,0-1 15 0,-4 1 18 16,-1 2 18-16,7-8 15 0,-3 6 13 15,0 1 5-15,-4 1 8 0,4-6-2 0,-4 6 0 16,5-4-4-16,-5 4-5 0,2-3-4 15,-2 3-14-15,0 0-11 0,3-2 4 0,-3 2-22 16,0 0-5-16,0 0-10 0,0 0-3 16,0 0-7-16,0 0-1 0,5 11-4 15,-7-6-6-15,2 3-6 0,-3 1-1 0,3 1 6 16,-2 4-9-16,2-1 2 0,0 0-5 16,-1 3-3-16,-1 2 0 0,2 3 2 0,0 0-2 15,0-3-4-15,0 3 4 0,2-2-2 16,-1-2-2-16,1 0 1 0,3 0-1 0,-1-1-4 15,0-7 1-15,3 8-1 0,-2-6 3 16,5-5 4-16,-5 5-6 0,5-6 2 0,4 1 1 16,-4-3-4-16,1-3-3 0,1-3 4 15,3-1 1-15,0-3 2 0,2 0-5 0,-3-6-3 16,5-1 5-16,-2 0-2 16,-2 3-1-16,0-2 1 0,-2-1-2 0,1 4-1 15,-2-2 2-15,-4 4-2 0,0 1 4 16,1 0-8-16,-3 3 0 0,1-2 0 0,-4 1-3 15,2 0-3-15,0 4-4 0,-1-1 3 16,-4 2 4-16,0 0 1 0,8 0-2 0,-8 0-4 16,5 10 5-16,-4-5 13 0,-1 3-11 15,2 1-2-15,3 0 4 0,-3 5 2 0,1-3 0 16,0 3-3-16,3 0 1 0,-1-3 4 16,3 3 0-16,-2 0-3 0,0-6 2 0,0 2 8 15,-1-1 16-15,2 0 15 0,-4-6 16 16,6 0 13-16,-1-2 7 0,1-1 2 15,4-1-3-15,-3-4-4 0,0-3-6 0,3-1-4 0,-3-7-3 16,5 0-1-16,0-13-7 16,2 1-6-16,-5-4-9 0,3-2-4 0,-5 4-7 15,3-3-9-15,-5 7-19 0,1 3-25 16,-6 3-26-16,4 0-42 0,0 5-58 0,-6 1-51 16,6 2-68-16,-7 3-72 0,2-1-102 15,0 5-105-15,-2 0 50 0,0 2-221 0,0 3-213 16</inkml:trace>
  <inkml:trace contextRef="#ctx0" brushRef="#br0" timeOffset="-96864.37">25011 5483 2029 0,'0'0'14'16,"-1"-8"20"-16,-2 4 15 0,3 4 11 16,-2-6 11-16,2 6 4 0,-7-3 3 0,5 1 2 15,2 2-3-15,-6-2-6 0,6 2-9 0,-12 2-6 16,4 0-6-16,-1 1-2 16,-2 5-2-16,-1-1-3 0,-3 3-8 0,-4 1 2 15,3 3-4-15,-1 1-2 0,-5 8-3 16,6-2-4-16,-6 1-2 0,8-3 1 0,3-3-2 15,3-2-1-15,-1 1-3 0,6-3-1 16,-4 1-1-16,5-1 1 0,2-3-3 0,0 0 1 16,0 0-1-16,7 1-6 0,-2-4 6 15,4-1-1-15,2-1-2 0,-1-2 0 0,2-2 0 16,1-2 0-16,6-5-3 0,-2 3 0 16,-1-6 1-16,4-3-3 0,3-5 5 0,-4-1-4 15,-1-4 1-15,-1 1-1 0,-7 6-1 16,0 0-1-16,-2 2 2 0,-2 1-8 15,-2-1 0-15,0 3-10 0,-1 2-25 16,-3-1-22-16,0 2-35 0,-3 1-34 0,1 1-45 16,0 1-61-16,-4 0-66 0,4 4-150 15,2 1-221-15,-8-2-167 0</inkml:trace>
  <inkml:trace contextRef="#ctx0" brushRef="#br0" timeOffset="-96383.02">25011 5629 1803 0,'4'1'-15'0,"-4"-1"28"0,0 0 18 15,7 0 13-15,-7 0 19 0,0 0 13 16,15-6 7-16,-9 1 9 0,0 1-4 0,-2-3-8 16,5-2-8-16,-1 3-1 15,-1-4-3-15,1-4-5 0,0 1-11 0,-1 0-4 0,1-4-6 16,-2 0 1-16,2-4-8 0,-1 4-1 15,-3 0-3-15,2 0-6 0,-2 0-2 0,0 2 4 16,-1 2-11-16,1 2 0 0,-1 1-1 16,-3 0-1-16,1 1-5 0,1 2 0 0,-2-1-4 15,5 2 1-15,-3 1-2 0,-4 1-1 16,2 0-2-16,0 4-4 0,-5-5-1 0,3 3 2 16,2 2-2-16,0 0 2 15,-4-5 0-15,4 5-3 0,0 0-7 0,0 0 0 16,0 0 0-16,0 0 0 0,-7 10 0 15,7-10-4-15,3 6-2 0,-3-6 1 0,4 5 2 16,0 1 2-16,0-2 0 0,3 1-1 16,-4 1 4-16,7 0-1 0,-2 1 0 0,-2 1 1 15,0-1-1-15,2 3 2 0,-1 0 0 16,0-1 0-16,-4 2 1 0,4 1 0 0,-4 1 2 16,2 2 0-16,0 0 3 0,-3 0 2 15,1 3-4-15,2-3 5 0,-3-1-1 0,0 2 0 16,1-1-13-16,-2-2-23 0,1 0-19 15,0 0-38-15,1-1-39 0,-1-3-50 16,-2 0-60-16,3 2-124 0,-3-4-197 0,5-2-64 16</inkml:trace>
  <inkml:trace contextRef="#ctx0" brushRef="#br0" timeOffset="-95854.9">25705 5265 1592 0,'5'-7'26'0,"-3"1"19"0,-2 4 17 16,0 2 10-16,3-5 14 15,-3 5 10-15,0-4 4 0,0 4-4 0,0-4-10 16,0 4-13-16,0 0-7 0,0 0 0 16,0 0-12-16,0 0 7 0,0 0-13 0,0 15-4 15,-3-6-4-15,1 2-2 0,-3 3-4 16,4-3 0-16,-3 5-3 0,-1 0-3 0,1 0-5 15,0 0 2-15,0 1-3 0,-1 1 1 16,4-5-2-16,-1 2-5 0,-3 2 1 0,3-2 1 16,0-1-4-16,2-1 1 15,-2 0-2-15,2-2-3 0,0-1-2 0,-2-3-5 0,2-1-2 16,0-1 9-16,0 1-5 16,-2-2-3-16,2-4-2 0,0 4-1 0,0-4-1 0,0 0 0 15,0 0 0-15,0 0 0 16,-7-11-2-16,5 5 3 0,1 0 0 0,-4 0-1 15,1 3-2-15,1-3-1 0,0 2 2 16,-2-2-2-16,0 3 0 0,-5 1-3 0,3 0 4 16,-3 0-2-16,0 0 1 0,2 0 1 15,-2 4-1-15,-1-2-1 0,3 2 4 16,-3 2 0-16,1-1-3 0,-1 2 1 0,0 0 2 16,1 1-1-16,2-1 2 0,-3 3 2 0,5-3-2 15,-3 3 1-15,3 2 0 0,-1-1 3 16,4 0 1-16,1 3-3 0,0-3 4 0,4 2 1 15,-2 3-5-15,4-5-10 16,0 2-14-16,6 3-18 0,1-5-27 0,2 0-38 16,-1 2-41-16,3-4-55 0,1 0-68 15,6-2-158-15,-2-2-169 0,5-1-96 0</inkml:trace>
  <inkml:trace contextRef="#ctx0" brushRef="#br0" timeOffset="-83025.1">10649 16941 1228 0,'0'0'91'0,"0"0"-25"0,-3-4-12 0,3 4-8 0,0-4-7 16,0 4-8-16,0 0 5 15,0 0 2-15,5-9 3 0,2 6 1 0,-1-1 3 16,4-2-3-16,4 0-1 0,-2 2-1 16,1-1-4-16,3 0-7 0,1 1-2 0,2-1-2 15,-3-1-6-15,3 1 3 0,1 1-6 16,-2 1 4-16,-1-1-4 0,0 1-2 0,-2 2-4 16,-3-1-9-16,-4 0 4 0,3 2-4 15,-1 0-4-15,-5 0-1 0,1 0-2 0,-2 2-2 16,-4-2 2-16,7 6 3 0,-5-2-2 15,-2 1 5-15,-5 1-1 0,1 2-1 0,0-2 1 16,-2 1 0-16,1 0 3 16,-3-1 1-16,2 2 6 0,-3-1-6 0,3 0 3 0,-3 1-4 15,4-1 2-15,-2 0-1 16,3 0 1-16,0-1 0 0,-1-3 0 0,1 1 1 16,4 2-3-16,-1-3-1 0,1 3 6 15,0-2-4-15,1 2-1 0,-1-3 0 0,4 3 1 16,1 1-1-16,1 0-2 0,-2-2 1 15,1 3-1-15,0-1-1 0,4 2 3 0,-3 1-3 16,3 4 2-16,-3-1-4 0,2 2 1 16,-1 0 1-16,-2 2 2 0,0 0-3 0,2 0 2 15,-4 2 0-15,-3-2-2 0,3-2 2 16,-3-2 4-16,0 3-1 0,-3-2 2 16,2-1-5-16,-8 3 5 0,3-1-2 0,-3-2 5 15,-1 0-3-15,-3-2-2 0,-1 1-2 16,-1-2-8-16,0-3-23 0,0-4-19 0,3-1-38 15,-1-2-53-15,-3-4-55 0,5-1-375 16,1-8-70-16</inkml:trace>
  <inkml:trace contextRef="#ctx0" brushRef="#br0" timeOffset="-82536.01">11124 16891 1503 0,'4'-4'-43'0,"-2"2"6"16,-2 2-3-16,4-7 5 0,1 5 9 0,-2 1 9 15,-3 1 9-15,13-4 11 0,-4 2 4 16,1 0 4-16,-2 1-11 0,3 1 9 0,-3 0-3 16,3 0 3-16,-1 1-7 0,-1 1 3 15,-1 2 0-15,1-1 2 0,-3 4 0 0,2 1-3 16,-4 2-3-16,1 0 7 0,-3 2 0 15,-2-2 7-15,-5 3 0 0,1 3 11 0,-2 1-3 16,-1 0 9-16,-1 0 9 0,-4 0-3 16,2 2 4-16,-3 0-1 0,-1 2 1 15,2-5-1-15,-1 2 7 0,3-3-12 0,2-1 0 16,-1 0-2-16,3-5-6 0,2 1 2 16,0-1-5-16,2-1-8 0,2-3-10 0,4 2-20 15,0-4-22-15,4 1-21 0,5-2-24 16,6-1-20-16,1-1-39 0,7 0-20 15,-5-1-326-15,8-3 10 0</inkml:trace>
  <inkml:trace contextRef="#ctx0" brushRef="#br0" timeOffset="-82096.58">11582 16559 1334 0,'0'0'-10'0,"-3"-5"12"16,3 5 2-16,0 0-5 0,-2-3-7 15,2 3 10-15,0 0 6 0,0 0 9 0,0 0 11 16,0 0 1-16,-7 16 12 0,7-6 5 15,-1 4 3-15,-1 7 5 0,2 2 1 0,-2 4 3 16,2 1-8-16,-3 0 1 0,3 2-2 16,-2 0-8-16,4-3 0 0,3 1 2 15,-3-1-8-15,-1 0-4 0,6-3-2 16,-1-2-1-16,3 0-1 0,-1-4-5 0,1-1-4 16,1-4 1-16,-2-2-3 0,0-1 0 15,4-2-1-15,-4-1-4 0,0-5-4 0,-2 0-6 16,1-4-3-16,-7 2 0 0,13-9-2 15,-10-1-2-15,2-1-4 0,-3-2-6 0,1-3 0 16,-3 3-3-16,0-1-2 0,0 0-15 16,0 3-6-16,0 0-16 0,-3 1-28 0,1-1-19 15,-1 3-20-15,-1 1-27 0,3-1-30 16,1 2-286-16,-3-1 24 0</inkml:trace>
  <inkml:trace contextRef="#ctx0" brushRef="#br0" timeOffset="-81902.77">11809 16759 1249 0,'0'0'-36'0,"0"0"4"15,0 0 7-15,0 0 12 0,0 0 14 16,3 7 14-16,-3-2 10 0,0 4 9 0,-3 0 8 16,3 3-6-16,-1 1 2 0,-1 1 0 15,-3-1-7-15,5 2-3 0,-2 0-13 0,2-1-19 16,0-1-20-16,0-2-41 0,0-1-41 15,0 1-51-15,7-2-214 0,-4-2 116 16</inkml:trace>
  <inkml:trace contextRef="#ctx0" brushRef="#br0" timeOffset="-81694.49">11953 16656 1067 0,'-5'-4'33'0,"3"2"11"16,2 2 3-16,-2-5-8 0,1 1 2 16,1 4-6-16,0-7-3 0,1 3-9 15,3 2 2-15,3-2-2 0,-1-1-21 0,6-2-16 16,3 2-18-16,5-1-31 0,-4-2-14 16,3 2-34-16,1-4-46 0,4 2-169 0,-8 0 159 15</inkml:trace>
  <inkml:trace contextRef="#ctx0" brushRef="#br0" timeOffset="-81388.46">12013 16446 898 0,'3'-4'27'0,"-3"4"11"15,0 0 1-15,0 0-9 0,0 0 6 0,-3-5-4 16,3 5 8-16,0 0 1 0,0 0 13 16,0 0 2-16,0 0 3 0,0 0 6 0,3 20 4 15,-3-10 2-15,4 3-5 0,-2 3-3 16,-2 0 0-16,0 2-5 0,2-2-6 0,0 5-3 16,0-1-7-16,0 0-3 0,3-1-7 15,-4 0-2-15,4-2-4 0,1 1-10 0,-2 0-5 16,0-2-16-16,4 0-22 0,1-2-21 15,-1 1-31-15,3-5-23 0,0-1-40 16,-1 0-33-16,3 2-344 0,-1-6-22 0</inkml:trace>
  <inkml:trace contextRef="#ctx0" brushRef="#br0" timeOffset="-60611.02">22259 9307 696 0,'0'0'69'16,"-2"3"-24"-16,2-3 3 0,0 0-4 0,0 0 7 16,0 0 7-16,0 0 3 0,0 0-1 15,0 0 8-15,0 0-1 0,0 0-3 0,0 0 2 16,0 0-3-16,2 6 7 0,-2-6-4 16,0 0 0-16,0 0-2 0,7 0 1 0,-7 0 2 15,0 0-4-15,0 0-5 0,10 0-5 16,-10 0 0-16,8 0-1 0,-8 0-5 0,12 0-2 15,-12 0-1-15,12 0-2 0,-6 0-4 16,3 0 0-16,-1 0-1 0,0 0 3 16,5 0-6-16,-2 0 1 0,2 2-5 0,-1-2-4 15,1 0 3-15,-1 0-1 0,3 0 1 16,0-2-4-16,0 2 2 0,-2 0-8 0,7-2-1 16,-3 2 3-16,1 0-5 0,3-2 6 15,0 2-8-15,3 0-5 0,-1 0 11 0,-1 0-10 16,3-2-3-16,1 2 1 0,-1 2 0 15,4-4-3-15,1 2-2 0,-5 2 4 0,0-2 0 16,0 0-5-16,0 0 1 16,2 0 0-16,-3 2-1 0,1-2 0 0,0-2 2 15,-4 2 0-15,3 2-4 0,-4-4 0 0,1 2 1 16,-4 0-1-16,2 2 2 0,-2-2 3 16,-3 0-5-16,1 0 3 0,-4 0-2 0,2 0 4 15,-3 0-3-15,0-2-3 0,-2 4 3 16,4-4-3-16,-4 2-3 0,0 0 5 0,1 0-1 15,-1 0-2-15,0 0 0 0,-8 0-2 16,14 0-23-16,-7 0-17 0,-7 0-34 0,10 0-42 16,-3 0-49-16,-7 0-57 0,6 2-138 15,-6-2-291-15,0 0-151 0</inkml:trace>
  <inkml:trace contextRef="#ctx0" brushRef="#br0" timeOffset="-58031.68">22251 7225 1605 0,'0'0'-120'16,"0"0"34"-16,0 0 12 0,0 0 20 15,0 0 14-15,6 2 4 0,-6-2 16 0,0 0 5 16,0 0 12-16,0 0 5 0,15-2 6 16,-15 2 4-16,7 2 2 0,-7-2 0 0,5 0 7 15,-5 0-4-15,0 0 3 0,12 0 0 16,-12 0 2-16,5 1 4 0,-5-1-3 0,10 0 5 15,-10 0 0-15,8 0 4 0,-8 0-1 16,12 0-3-16,-5 2 4 0,-4 1-2 0,6-3 4 16,2 0-3-16,-1 1 1 0,-2-1 0 15,4 1-3-15,3-1 3 0,0 2-2 16,0-2-1-16,2 2 2 0,-2 0-2 16,2-2-3-16,3 0 4 0,0 0-6 0,0 0 5 15,1 2-2-15,5-2-2 0,-6 0-3 16,3 0 2-16,2 1-1 0,-1-2-4 0,1 1-2 15,0 0 3-15,5-2-4 0,-2 2 1 16,0-2-2-16,4 2-1 0,-1 0 0 0,-6 0-2 16,1 0-1-16,-1 0 1 0,-3 0-1 15,3 0-2-15,-1-2-3 0,-3 4-1 0,0-2 0 16,0 2 1-16,-4 0-1 16,-1-2-2-16,1 1 0 0,0-1-3 0,-2 4-3 0,0-2-15 15,-3-1-18-15,1 3-28 16,-1-2-25-16,-4 1-26 0,3 1-55 0,-2 1-68 15,-4-1-303-15,2-2-45 0</inkml:trace>
  <inkml:trace contextRef="#ctx0" brushRef="#br0" timeOffset="-54442.54">23347 13380 727 0,'0'-5'64'16,"0"5"0"-16,-5-8-15 0,3 6-4 0,2 2 6 16,-1-8 8-16,-4 2-1 0,3 2 0 15,0 1 12-15,-2-2-1 0,0 1-1 0,-1-2 4 16,1 2-2-16,-2-1-1 0,-1 0-4 16,2 0 5-16,-2 0-1 0,3-1-4 0,-7-2-3 15,5 4 1-15,-2-2-7 0,-1-1-1 16,-1 1-1-16,0-1-7 0,-3 1-4 0,-2 1-1 15,0-3-5-15,-2 2-2 0,0 1-3 16,1-3-4-16,-8 1-1 0,9 1-4 0,-7 0 3 16,5 0-5-16,-4 3 0 0,2-3-6 15,-2 0-1-15,2 3 0 0,1-1-1 16,-4 0-2-16,4 0-3 0,-4 2 1 0,2-2 1 16,-1 4-4-16,-5-1-3 0,6 2 1 15,-3-2-1-15,-4 1 1 0,4 0 1 0,-5 0-3 16,1 0 0-16,-5 3 1 0,7-3-3 15,-2 4 0-15,-3 0 0 0,5 1 2 0,-2 1-2 16,0 0-2-16,1 1 2 0,-8 7 1 16,1-1 2-16,-1 0 2 0,6 2 2 0,-7-1-3 15,6 2 6-15,2 0-2 0,-2 0 5 16,2 2 2-16,-1 0-1 0,3 2 1 0,-2-4 5 16,5 1-2-16,2 5-1 0,-2-6-1 15,7 0 1-15,0 0-3 0,-3 0 0 16,4 0-2-16,-1 0 3 0,0 0-3 0,2 2-1 15,3-1-3-15,0 2 1 0,0-2-1 16,-2-1-2-16,2 6-1 0,2-4-1 0,-1 1 5 16,3-1-3-16,-3 0 0 0,4 3 3 15,-2-3-5-15,3 2 0 0,-3-2 0 0,5 1 1 16,1 0-5-16,-1-2 4 0,-1 2 0 16,6-2 0-16,-3 0-3 0,2-2 4 0,1 2-3 15,4 0 1-15,-3 0 0 0,7-2-5 16,-3 1 6-16,2 1-6 0,3-1 0 0,2 0 0 15,2-1-2-15,0 0 1 0,8 5-1 16,-2 1 3-16,2-1-1 0,-3-9 0 16,0 2 0-16,3-3-2 0,-2-1 1 0,2-2-2 15,11 5 6-15,-5-6-7 0,-4-1 0 16,5 1 2-16,-2-4-2 0,10 3 4 0,0-1-4 16,-7-4 3-16,-1 0 1 0,0-1-3 15,-4 1 4-15,-1-3-2 0,3 1 1 0,2-1 0 16,-3 1 0-16,-4-2 2 0,1 0 2 15,1-3-3-15,2 5 2 0,-1-4 1 0,7-3 4 16,-2-1-2-16,-1 2 2 0,1-2-3 16,3-4 4-16,-2 0-1 0,0 2-2 15,-4-1 1-15,2-1 3 0,0-3-2 0,-3 2-3 16,0-2 1-16,-4 0 0 0,3-2-1 16,-4 6-2-16,-2-8 2 0,-3 4-5 0,-2 2 0 15,2 0 2-15,2-6-2 0,0 4-1 16,-6 0-5-16,1 0-3 0,-1 0-3 0,0 0-2 15,-3 0 0-15,1-2-4 0,-1 3-1 16,-1 2 0-16,0-6-2 0,-1 7-2 0,-4-1 0 16,1-4-1-16,-1 6-1 0,-5-2 3 15,6 3 1-15,-4-3 3 0,0-1 0 0,-1 2 0 16,-2 0 0-16,5 0 2 0,-5 0-1 16,0-1 1-16,2 0 0 0,-2 0 1 15,-2 3 3-15,0-5-4 0,-3 4 1 0,-1-1 0 16,-1-3 1-16,0 1 0 0,-1 2-1 15,-5-2 0-15,0-2 3 0,-1 4-2 0,-3-2 0 16,-3-3 3-16,4 5 0 0,-3 0 0 16,0 4 0-16,-2-3-1 0,1 3 1 0,-7-1-3 15,5 2-6-15,-11-2-8 0,-4 0-9 16,2 0-9-16,0 3-20 0,-4-2-18 0,-1 1-29 16,0 2-27-16,9 2-56 0,2 0-322 15,-3-1-24-15</inkml:trace>
  <inkml:trace contextRef="#ctx0" brushRef="#br0" timeOffset="-52431.74">22919 11221 1309 0,'0'0'-74'0,"0"-6"25"15,0 6 22-15,0 0 12 0,2-5 7 16,-2 5 15-16,0 0 9 0,0-5 3 15,0 5 4-15,0 0 6 0,0 0-1 0,0 0 9 16,0 0 2-16,0 0-3 0,0 0-2 16,0 0-7-16,0 0 0 0,0 0-1 0,-5-4-1 15,5 4-2-15,0 0 2 0,0 0-5 16,0 0-1-16,0 0 0 0,0 0 1 0,-8-2-5 16,8 2 2-16,-9 0-6 0,4 0 5 15,5 0-2-15,-11-1-2 0,5 1 0 0,6 0 0 16,-15-2 1-16,7 2 3 0,0 0-5 15,8 0 5-15,-17-2-1 0,7 2-5 16,-4-2 1-16,4 2-1 0,-1-1 2 0,-1 1 0 16,-3-2-2-16,5 2 1 0,-7-4 5 15,2 4 1-15,0 0-6 0,-1 0 4 0,-1-2-2 16,0 0-1-16,0 2 0 0,1-2 3 16,-1 2-2-16,-2 0-1 0,4 0-1 0,0 0 1 15,-3 0-3-15,1 0-1 0,0 0 1 16,1 0-1-16,-2 0 0 0,1 2 0 0,-3 0-2 15,1 0 2-15,1 2-1 0,3-2 1 16,-5-1-2-16,3 5-1 0,2-3 0 0,2 6-1 16,-4-4-1-16,4-1 2 0,0 1-3 15,2 2 1-15,-1-1 2 0,1 3-2 16,-1 0-1-16,2-2-2 0,2 2 3 0,-4 1 1 16,4 1-1-16,0-2 3 0,-1 5-4 15,1-1 1-15,1-2 1 0,2 3 0 0,-2 2 0 16,1-2-4-16,4-1 4 0,-5 2 3 15,6 0-3-15,-1 1 0 0,-1-2 0 0,1-1-1 16,2 3 1-16,2 0 2 0,-2-2-3 16,3 1 1-16,0 0 1 0,-1 0 1 0,5 1-5 15,-4-1 1-15,7-1 0 0,-5 0 2 16,7-2-1-16,-4-2 1 0,0 4-3 0,4-3 1 16,-3-2 3-16,2 3-3 0,1 0 0 0,-2-4-1 15,3 2 2-15,2 0-2 16,-3-1 3-16,5-1-1 0,0-1-2 0,-1 1 3 15,-1-1 0-15,7 3-6 0,-2-2 5 16,3-1-1-16,1 0 0 0,-4 1 0 0,3 0-1 16,3-1-1-16,-1-1 0 0,0 1 1 15,-2-1 1-15,0 2 1 0,1-1-2 0,1-1-1 16,-2-1 2-16,-3 2 0 0,0-4 2 16,2 3-2-16,2-1 0 0,-1 2-1 0,-2-5 1 15,4 2-1-15,1-1 4 0,-1 4-1 0,0-3 2 16,2 0-1-16,-2 1 0 15,0 0 5-15,3-3-6 0,-3 2 1 0,-2-1 1 0,0 1-3 16,0-2 1-16,-2-1 3 16,3-1-1-16,-2 2-1 0,-1-4 2 0,2 2 0 15,-2 0-3-15,2-1 0 0,2-5 2 16,0 5 0-16,-3-3 0 0,3 1-5 0,2 0 2 16,-2-5-2-16,-2 2 4 0,2 1-3 15,2-4-2-15,-3 3 0 0,1-2 0 0,1 0 1 16,-6-4 3-16,5 5-2 0,-1-2-2 0,4-7 1 15,-1 5 0-15,-7 0 2 0,0-1-2 16,-5 1 2-16,5-2 1 0,-3 2-4 0,-1-4 3 16,-1 2-3-16,-1-5 1 15,1 3-4-15,-2 0 3 0,-3-2 1 0,3 0 1 16,0 2 1-16,-3 0-2 0,-4 2-2 16,3-2 3-16,-5 1-1 0,3-1 1 0,-5 2-2 15,0 0 0-15,-2-1 0 0,0-1-3 16,-2-2 3-16,-5 2 1 0,1-2-2 0,-1 0-3 15,-3-4 3-15,-2 3-3 0,-3-1-1 0,0 3 2 16,-2-2-3-16,2 0 1 0,-8 0-1 16,1-5-4-16,2 5 2 0,2 6-4 0,-1-1 2 15,-6-8-3-15,-3 4 0 0,3 3-3 16,-4-2 4-16,-1 0-4 0,7 6 3 0,-9-4-2 16,5 4 4-16,4 1 1 0,0 2 0 15,-4 0 0-15,2 0 1 0,-11-4-4 16,7 3 3-16,-7-1 0 0,0 0 0 15,5 3-1-15,3 2-3 0,1 1 0 0,2-2 0 16,-4 3-2-16,3-1-4 0,-2 3-2 0,0-2-2 16,1-2-7-16,2 4 0 0,-1 0 1 15,1 0 2-15,0 0-7 0,-3 2-1 0,0 0 0 16,4-2-4-16,-3 3-5 0,-1 1-12 16,5-1-11-16,-2 2-15 0,-2-1-18 0,7-4-28 15,0 4-76-15,1 1-183 0,4 1 100 16</inkml:trace>
  <inkml:trace contextRef="#ctx0" brushRef="#br0" timeOffset="-48919.76">22921 9977 1047 0,'2'-6'19'0,"-2"6"20"0,3-1 12 16,-3 1 12-16,0 0 15 0,1-5 13 16,-1 5 16-16,0 0 10 0,0 0 3 15,0 0 1-15,4-1 1 0,-4 1-3 0,0 0-8 16,0 0-6-16,0 0-8 0,0 0-13 16,0 0-11-16,0 0-10 0,0 0 0 0,5 7-7 15,-7-1 3-15,-1 2-4 0,1 1-3 16,0 4-2-16,1 0-4 0,-4 2-1 0,-2 3-4 15,4-2-4-15,-4 8-2 0,2-4-2 16,0 3-3-16,0-1-7 0,2 1 3 0,-2-4-1 16,3 2-3-16,-3-2-1 0,3 1 2 15,2-4-7-15,2 0 2 0,-2-2-2 16,5-1-3-16,-3-2 1 0,0 1 0 0,2-3-3 16,3-1-5-16,1-3-6 0,1 0-2 15,1-5-5-15,0-4-2 0,3 2 1 0,2-5 4 16,4-5-2-16,-3-1 0 0,3-1 2 15,1 1-3-15,-7 1 3 0,2-2-1 0,-2 3 2 16,-1 2-1-16,-3 3 2 0,-3 0 4 16,1 0-10-16,-2 0-1 0,0 3-1 0,0 0 3 15,-2 3-2-15,-3 0 2 0,0 0 1 16,11 6-3-16,-8 0 6 0,-2 1-4 0,3-1 7 16,-1 1-1-16,-1 1-2 0,1 2 4 15,2 0-2-15,2-2 1 0,-4 2-3 16,6-1 7-16,-3 1 2 0,3-4 5 0,-1 3 7 15,0-3 9-15,1-3 14 0,-1 1 3 16,0-1 2-16,3-3 2 0,-3-3 11 0,3-1 0 16,-1-3 0-16,1 0-17 0,0-5 0 15,-3-1 1-15,4-7-12 0,-1 0-3 0,2-12-5 16,-3-2-13-16,0 2-28 0,-3 5-26 16,-3 3-26-16,0 5-29 0,-1 4-39 0,-3 2-50 15,0 1-58-15,0 4-72 0,-3 1-178 16,3 1 32-16,-2 3-178 0,2 3-138 0</inkml:trace>
  <inkml:trace contextRef="#ctx0" brushRef="#br0" timeOffset="-48511.83">23701 10123 1726 0,'0'-6'-20'0,"-1"0"28"15,1 0 23-15,-2 1 13 0,-1 1 8 0,1 1 10 16,-2-1 0-16,2 2 6 0,-4 0-3 16,-2 0 6-16,-4 2-1 0,0 6 2 0,-3-2-4 15,-6 5 1-15,2 0-6 0,-8 9-6 16,2 2-1-16,-3-1-2 0,1 2-5 0,2 3-3 16,4 3-6-16,0-3-1 0,3 1-5 15,3-4-3-15,7-3 0 0,3 0 1 16,-2-1-6-16,7 0 3 0,0-4-3 0,3 6-3 15,4-4 3-15,-2-2-5 0,8 0-1 16,-1-3 1-16,3-3-4 0,2-1-2 0,0-4 3 16,0-4-2-16,-1-2-2 0,4-1 3 15,-2-8-7-15,4 3 3 0,3-10-1 0,-5-3 1 16,2-2-5-16,-4-4-1 0,1-1 1 16,-2 1 2-16,0-2-5 0,-4 0 5 15,-5 7-5-15,0 5-4 0,-1 2-25 0,-2 2-19 0,-2 6-21 16,1-3-27-16,1 5-37 15,-4-1-33-15,-1 4-47 0,0-2-49 0,0 6-108 16,0 0-59-16,0 0-123 0,0 0-48 16</inkml:trace>
  <inkml:trace contextRef="#ctx0" brushRef="#br0" timeOffset="-48046.9">23703 10380 1382 0,'0'3'-41'0,"0"1"30"0,0-4 29 15,5 5 25-15,-5-5 15 0,2 3 13 16,-2-3 8-16,6 0 8 0,-6 0 0 0,0 0 0 16,15-5-4-16,-8 0-8 0,3 0-3 15,-5-3-6-15,7-1-6 0,-2-5-1 0,-4 2-9 16,6-8-4-16,0 1-6 0,0-9-1 16,1 5-7-16,-1-7-3 0,-1-2-2 0,1 4-1 15,-2-5-4-15,-1 9-2 0,-5 3-2 16,3 4-3-16,-5 4-3 0,1 2-6 0,0 0-3 15,1 1-12-15,-4 4 2 0,0 2-2 16,0 1-2-16,0 3 3 0,-4-5-5 0,4 5 1 16,0 0 1-16,-6-1 0 15,6 1-2-15,0 0 3 0,0 0 0 0,0 0 2 16,-10 8 1-16,10-8-6 0,1 5 3 0,-1-1 1 16,0-4 0-16,7 7 5 0,-3-4-4 15,0 2 5-15,5-3-1 0,-4 1 0 0,5 2-2 16,-2-2 1-16,0-1 0 0,-2 4 1 15,2-1-4-15,1 3 4 0,-3 0 0 0,1 1 4 16,-4 3-1-16,2-2 7 0,2 6 2 16,-6 3 0-16,1-4 0 0,-2 0 2 0,2 0 0 15,-4 4-2-15,2 2 0 16,0-2 2-16,-2 1-2 0,2 0 0 0,-1-1-3 0,1 2-8 16,-2-3-24-16,2 1-30 15,-3-4-35-15,1 1-46 0,2-5-63 0,0 1-119 0,0 1-251 16,5-6-73-16</inkml:trace>
  <inkml:trace contextRef="#ctx0" brushRef="#br0" timeOffset="-47595.91">24480 10007 1559 0,'7'-9'-13'0,"-4"2"30"16,2-3 21-16,-3 6 13 0,0 0 14 0,1 1 11 15,-3 3-6-15,3-3-3 16,-3 3-1-16,0 0-3 0,0 0 3 0,0 0-2 16,0 18 3-16,0-7-3 0,-2 4-3 15,-4 2-4-15,-1 0-5 0,4 4-2 0,-8 2-1 16,5-1-7-16,-2 1-1 0,1 0-2 16,-1 1-3-16,-1-3-4 0,3 0-1 0,-1 2-6 15,4-7-3-15,-2 2 0 0,1-6-4 0,-1 2 1 16,2-3-9-16,1-1-4 15,-1 0-1-15,-1-3-5 0,3 0 4 0,-2-2 0 0,1-2 0 16,2-3-2-16,0 0-2 0,-7 0-1 16,7 0 0-16,-8-10 0 0,4 3 2 0,0 2-4 15,0-5-2-15,-3 0 1 16,4 3-5-16,-7-2 0 0,5 0-3 0,-4 3 1 16,3 0 1-16,-4 0 1 0,-2 4 0 15,0 0 0-15,-1 4 0 0,-2-2-1 0,2 4 1 16,-4 2 0-16,-3 0 2 0,6-2 1 15,-1 6 0-15,1 0 1 0,0 0-1 0,2-2-6 16,6 2-5-16,-2 1-7 0,4-1-11 16,1 1-7-16,3 0-14 0,3-1-19 0,5 5-30 15,2-2-33-15,5 1-40 0,6-4-66 0,0 1-391 16,2 0-132-16</inkml:trace>
  <inkml:trace contextRef="#ctx0" brushRef="#br0" timeOffset="-45972.85">24102 12921 1570 0,'0'-5'-92'0,"2"2"30"0,3-1 26 15,-3 0 24-15,0 1 25 0,-2 3 21 0,2-4 19 16,-2 4 15-16,2-5 6 0,-2 5 4 15,4-4 3-15,-4 4 2 0,3-3-4 0,-3 3 1 16,0 0-11-16,4-2 5 16,-4 2-15-16,0 0-3 0,0 0-9 0,0 0 5 0,0 0 2 15,0 0 2-15,1 12 3 0,-1-6 4 16,0 3-3-16,0-1-3 0,0 1 5 16,0 4-8-16,0-1 1 0,-1 1-5 0,1-2 0 15,-2 3 2-15,0 0-12 0,-1 1-3 16,3 1 0-16,0-1-3 0,-2 0-5 0,0 1-3 15,2-2-3-15,0 2 2 0,4 2-3 16,-1 1-2-16,-1-2 0 0,1-3-4 0,-3 2-1 16,7-4-4-16,-5-1 0 0,2 1-2 15,-2-3 3-15,5-4-5 0,-4 3 0 0,2-2-1 16,-1 0 0-16,2-3-4 0,1 0 4 16,-1-3-1-16,-6 0-3 0,11-3 1 15,-7-2 3-15,2-1-4 0,0-4 2 16,-4-1-1-16,5-2-7 0,-3-2 1 0,-4 0-6 15,2 2 4-15,0-1-14 0,-4 1-6 0,2 1-4 16,-2 1-13-16,0 0-11 0,0 1-22 16,0 1-22-16,-3 2-28 0,3-1-35 0,1 1-39 15,-4-1-53-15,3 4-100 0,-2 0-66 16,4 4-133-16,-3-5-53 0</inkml:trace>
  <inkml:trace contextRef="#ctx0" brushRef="#br0" timeOffset="-45749.05">24291 13044 1484 0,'7'-5'24'0,"-7"5"19"15,3-1 12-15,-3 1 5 0,0 0 7 16,0 0 3-16,0 0 5 0,0 0 10 0,3 6 7 16,-3-1 4-16,0 0 0 0,0 3-6 0,-3 3-8 15,3 1-7-15,-1-3-5 0,1 4-7 16,-2-1-9-16,0-1-7 0,-3 5-15 0,3-3-33 15,2-2-34-15,-1-1-45 0,1-1-46 16,-3 0-57-16,6-5-90 0,-3 2-143 0,1-3-144 16,-1-3-62-16</inkml:trace>
  <inkml:trace contextRef="#ctx0" brushRef="#br0" timeOffset="-45610.32">24474 12852 1461 0,'-6'-6'-54'0,"1"3"5"16,4 1 1-16,1 2 6 0,-5-4 9 0,5 4-10 16,0 0-13-16,0 0-38 0,0 0-86 15,-12 8-114-15,12-3 190 0</inkml:trace>
  <inkml:trace contextRef="#ctx0" brushRef="#br0" timeOffset="-45430.82">24436 12959 939 0,'-1'5'102'16,"-2"-3"12"-16,3-2 9 0,-4 3 10 16,4-3-5-16,0 0 3 0,0 0-4 0,0 6-7 15,0-6-11-15,8 2-10 0,1 0-14 16,-1-2-14-16,2 0-24 0,3 0-25 0,4-2-33 16,0 0-32-16,0 2-40 0,-2-4-45 15,-2 2-59-15,7-1-92 0,-6-1-272 0,1 1-53 16</inkml:trace>
  <inkml:trace contextRef="#ctx0" brushRef="#br0" timeOffset="-44860.49">24604 12853 1473 0,'-10'2'-1'15,"5"-2"24"-15,5 0 14 0,-8 4 10 16,8-4 13-16,-6 2 10 0,6-2 10 0,-6 3 4 15,4-1 5-15,-1 3 3 16,-1 1-6-16,-1 3 2 0,4-2-4 0,-1 2-1 0,-5 0-4 16,5 5-11-16,-2-2-9 0,2 1-3 15,-5 3-6-15,6-1-4 0,-4 0-5 16,1 1-1-16,2-3-11 0,-1 0-5 16,2 0-2-16,1 0-10 0,0-4-12 0,0 3-3 15,1-4 2-15,-1 1-3 0,3-2-4 16,1 1 2-16,1-2-6 0,-2-2-1 0,6-3-1 15,-3 1 5-15,4-2-8 0,-1-2-7 16,2 1-3-16,3-7 1 0,1 1 0 0,0-3 2 16,0 1 1-16,1-4 3 0,-1-1 4 0,-3 2 2 15,-1 2 0-15,0 0 3 0,-3 1-1 16,-1 1 7-16,-2 0-8 0,2-1 3 0,-4 3 1 16,0-1-5-16,-1 3 7 15,0 0-2-15,-2 4 0 0,-2-8 4 0,2 8-2 16,-2-3 0-16,2 3-1 0,0-6 2 15,0 6-1-15,0 0-2 0,0 0 3 0,-3-3-1 16,3 3 2-16,0 0-4 0,0 0 5 16,0 0-1-16,0 0 2 0,0 0-1 0,0 0 4 15,0 0 0-15,5 16 5 0,0-10 0 16,-3 2 1-16,1-1 3 0,2 2 4 0,2 1-3 16,-4 1 2-16,6 1 1 0,-8-1-2 15,8 0 1-15,-4 2 0 0,-4-1-4 0,4-1-3 16,-1 0 1-16,-4 3 1 0,0-5-3 15,0-1 2-15,-2 3-4 0,-5-1-10 16,1-1-12-16,-4 0-20 0,-2 1-23 0,-3-2-41 16,-2-5-36-16,-5 1-53 0,2-2-96 15,3-2-296-15,-4 2-84 0</inkml:trace>
  <inkml:trace contextRef="#ctx0" brushRef="#br0" timeOffset="-44026.83">23340 13752 1488 0,'0'-4'-31'16,"0"4"22"-16,-1-5 15 0,1 5 16 0,0 0 21 15,-2-4 13-15,2 4 19 0,0 0 12 16,0 0 7-16,0-6 6 0,0 6 3 0,0 0-7 15,3-2 4-15,-3 2-3 0,7-4 6 16,-3 2-4-16,-4 2 4 0,11-2-7 0,-6 2-4 16,5-2-11-16,4-1-5 0,2 1-7 15,10 0-9-15,1 2-3 0,2-1-7 16,5-1-6-16,-1 2 0 0,10-4-8 0,-6 2-8 16,-3 4-7-16,-1-2-15 0,14 2-7 0,-4-4-32 15,-6 4-26-15,-6-2-36 0,3 2-52 16,-2 0-47-16,-10-2-70 0,6 1-146 15,-6 1-21-15,0 0-167 0,-8-2-98 0</inkml:trace>
  <inkml:trace contextRef="#ctx0" brushRef="#br0" timeOffset="-37719.15">4609 11508 1583 0,'0'0'-40'0,"2"-5"30"16,-2 5 5-16,2-3 5 0,-2 3 4 0,5-4 1 16,-5 4 10-16,0 0 12 0,3-4 8 15,-3 4 4-15,0 0-2 0,5-2-1 0,-5 2-5 16,9-2-1-16,-6 1 7 0,-3 1-5 15,17-2 0-15,-4 2 0 0,2 0 2 0,5-3 2 16,2 3-3-16,3 0 2 16,8 3-1-16,11-1-2 0,4-1 0 0,7 1-1 15,14 0-2-15,3 0-1 0,1 0-4 16,7-2-3-16,-1-2 0 0,3 2 0 0,0 2-1 16,5-2-4-16,-4-4-1 0,1 2-2 15,-2-1-1-15,5 1-1 0,-4-1 1 0,3 0-5 16,0 1-6-16,-2-1 0 0,-2 1-2 0,-2-1-5 15,-5-2-3-15,-1-1-9 0,-4 2-8 16,-15 1-8-16,0 3-11 0,0-3-11 0,-3 0-11 16,0 3-11-16,-5 0-17 15,-12 0-19-15,-5 1-26 0,-5-1-28 0,0 2-73 16,-6 1-215-16,-4 0 35 0</inkml:trace>
  <inkml:trace contextRef="#ctx0" brushRef="#br0" timeOffset="-36731.71">2848 12287 1219 0,'0'0'-25'0,"0"0"20"0,0 0 8 15,-3-3 2-15,3 3 0 0,0 0 12 16,0 0-5-16,0 0 12 0,0 0 5 0,0 0 13 15,0 0 10-15,8-4 8 16,-8 4 4-16,14 0 2 0,-6 2 12 0,3 0-4 16,1-2 3-16,3 3 0 0,4-1-8 15,2 3 10-15,4 0-11 0,14 3-5 0,0-3 0 16,3 4-6-16,2-1-5 0,8 0-5 0,13-3 1 16,2-1-6-16,5 2-5 0,2-2 2 15,1 0-5-15,9-2-5 0,2-1-5 0,3 3-4 16,-4-2 0-16,4 0-5 0,-8 0-3 15,3 1-5-15,0 3-11 0,-8 0-12 0,-5-1-15 16,-6 1-15-16,-12 0-24 0,-6 0-16 16,-2-1-35-16,-10 1-32 0,-9-1-39 0,-3 1-76 15,-5 0-315-15,-1 1-82 16</inkml:trace>
  <inkml:trace contextRef="#ctx0" brushRef="#br0" timeOffset="-36040.19">3406 13134 1478 0,'0'-6'-57'0,"0"3"20"15,0-3 15-15,0 2-7 0,0 4 24 0,2-11 12 16,1 7 11-16,-1-2 18 0,0 0 8 16,0 3 3-16,0-2 5 0,0-2 10 0,2 2 1 15,3-1-6-15,-3 1-1 0,2-1-3 16,0 3 1-16,6-3-4 0,0 0-2 0,-2 0-1 15,9 1-7-15,-2-2-3 0,4 6 1 0,5-4-6 16,13-2-1-16,1 0-5 0,3 3-1 16,4 1-4-16,3-1 1 0,5 4-8 0,-1 0 4 15,7-3-2-15,-4 3-4 0,17 0 0 16,1 3-2-16,2-1-5 0,0 0-3 0,-4 1-12 16,2 1-20-16,-1 3-17 15,-3 0-13-15,-3-2-23 0,-15 1-20 0,1-1-26 16,-13 3-52-16,5-5-91 0,-8 6-228 15,-8-3-4-15</inkml:trace>
  <inkml:trace contextRef="#ctx0" brushRef="#br0" timeOffset="-34895.8">3677 13773 1228 0,'-5'2'-78'0,"5"-2"20"15,0 0 17-15,-5 2 11 0,5-2 4 16,0 0 8-16,0 0 12 0,0 0 16 0,0 0 3 16,0 0 10-16,-7 0 13 0,7 0 8 15,0 0 10-15,0 0-3 0,0 0 6 0,0 0 0 16,0 0 4-16,22 1 2 0,-22-1 1 15,14-1-3-15,-3 1 4 0,-1 0-8 0,2 1-1 16,3-2 2-16,2 1-3 0,2 0-2 16,0 1-5-16,1-1 0 0,4 0 1 0,-1 0-1 15,2 2-2-15,7-2-1 0,-1 0 2 16,3 2-3-16,-1-2-2 0,11 2-2 0,-6-2-4 16,-4 0 0-16,9 4-2 0,4-4 0 15,1 0-7-15,1 1-2 0,1-1 0 0,2 2-2 16,3-2-3-16,0-2 2 0,2 2-6 15,-2 0-1-15,13-1 1 0,-9 1-4 16,13 0-1-16,-2 1-3 0,7 1-1 0,-7-2 3 16,4 4-6-16,-3-2 0 0,-2 0-2 15,1 2-3-15,1 0 0 0,0 0-1 0,-1-1-2 16,1 5-2-16,-1-5-5 0,-5 2-2 16,2 0-3-16,-2-2-4 0,0 5-7 0,-11-4-1 15,-1 2-10-15,-1-3-9 0,0 2-7 16,-3-3-17-16,-3 0-22 0,-4 2-26 0,-7-2-37 15,-9-2-44-15,-3 3-87 16,-7-2-244-16,-2-1-33 0</inkml:trace>
  <inkml:trace contextRef="#ctx0" brushRef="#br0" timeOffset="-31856.1">3540 14572 1302 0,'0'0'-89'16,"0"0"22"-16,0 0 14 0,0 0 13 0,0 0 12 16,0 0 3-16,0 0 8 0,0 0 6 15,0 0 6-15,0 0 2 0,17-6 9 0,-17 6-6 16,0 0 4-16,8 0-1 0,-3-2 8 16,-5 2-9-16,10-1 1 0,-5 1-1 15,3 0-4-15,-8 0 3 0,17 0 7 0,-7 0 6 16,1 0-9-16,0-2 1 0,1 2 3 15,1 0 1-15,-1 0-6 0,5 0 6 0,0 0-5 16,-1 0 1-16,4 0 3 0,0-2 1 16,5 2 1-16,-1-3-9 0,5 3 6 15,-2-2 9-15,3 1-13 0,-1 1 4 16,1-2 6-16,14 0-5 0,-8 0-3 0,-6 2 7 0,5-2-5 16,-2 2 6-16,1 0 1 15,1 0-7-15,9 0 0 0,3 0 1 0,-9-2 0 16,-8 2-2-16,5 0-2 0,-5 0 2 15,2 0-1-15,-2-2 1 0,2 2 2 0,-4 2-3 16,0-2 1-16,1 2 3 0,-4-2-1 16,0 0-1-16,-1 0 1 0,-1 2 1 0,0-2 0 15,-2 0 0-15,0 0 2 0,-1-2-5 16,0 2 1-16,-3 2 3 0,1-2 2 0,-3 0-1 16,2 0-3-16,-2-2-2 0,3 2 9 15,-3 0 0-15,2 0-1 0,0 0-2 0,1 0 5 16,-1-2-5-16,0 2-1 15,4-2-3-15,-4 2 4 0,6 0-3 0,-4 0 0 16,4 0 4-16,1 0-6 0,-6 0 2 16,4 0-1-16,-6 0 0 0,5 0-2 0,0 0 5 15,1 0-3-15,0 0 0 0,-1-1 2 16,2 2-4-16,-4-1-3 0,3 0 2 0,-2 2 0 16,0-2-2-16,7 0 5 0,-7 2-1 15,3 0-2-15,1 0-3 0,-2-2 2 0,1 2 2 16,5 0-2-16,1-1-1 0,-6 1 3 15,4 3-4-15,-4-3 1 0,2-1 0 0,-3 1-6 16,1 0 5-16,-1 0-2 0,5-2-1 16,-7 2-2-16,3 0 4 0,0-2-2 0,4 3 5 15,-5-3-3-15,0 4-2 0,1-4 4 16,-1 2-1-16,1-2-1 0,-1 2-2 16,2 0 1-16,-1-2-3 0,2 0 7 0,-2 0-5 15,1 0 0-15,-1 0-4 0,-3 0 0 16,5 0 7-16,-3 0-6 0,3 0 4 0,-5 0 4 15,5 0-5-15,2-2 2 16,-5 2 2-16,3 0 0 0,0 0-1 16,0 0-5-16,5 0 3 0,0 0 2 0,0 0-3 0,-2 0 0 15,-1 0 3-15,5 0-1 0,-2 0-5 0,-5 0 0 16,7 0 10-16,-4 0-7 0,2 2 2 16,1-4-4-16,-1 2 1 0,1 2 0 0,-2-2 1 15,3 0 3-15,-1-2-1 16,3 0-2-16,-1 2-1 0,-3 0-4 0,4-2 9 15,-3 2-4-15,13 2 2 0,-8-2 0 16,-7-2-3-16,1 2 3 0,2 0-1 0,-7 0 2 16,-3 0-5-16,1 0 6 0,0 0-4 15,-1 0 4-15,-3 0 0 0,-3-2-4 0,1 2 1 16,-4 0 2-16,-3-2 0 0,0 2-4 16,4-2 1-16,-6 2 3 0,2 0 4 0,-2 0-3 15,-1 0 2-15,1-1 0 0,-1 1-1 16,-7 0-1-16,12 0 3 0,-12 0-3 15,8 0-2-15,-8 0-5 0,9 0-2 0,-9 0-13 16,8-2-9-16,-8 2-5 0,7-2-20 16,-7 2-3-16,0 0-19 0,8 2-29 0,-8-2-27 15,0 0-50-15,8 0-236 0,-8 0 73 16</inkml:trace>
  <inkml:trace contextRef="#ctx0" brushRef="#br0" timeOffset="-28124.76">1787 14658 1080 0,'3'-3'-42'15,"-3"3"11"-15,0 0 1 0,2-3 21 16,-2 3 7-16,3-4 11 0,-3 4 18 0,0 0 5 15,0 0 8-15,0 0 14 16,2-5-2-16,-2 5-2 0,0 0-2 0,0 0 4 16,-2-5-4-16,2 5-10 0,-5-2 4 15,5 2 0-15,-6-4 1 0,2 2-7 0,4 2 1 16,-13-3-2-16,5 0 0 0,-1 2 2 16,-1 1 0-16,0-2 1 0,-5 0-3 0,2 0 1 15,-2 0 3-15,1-2-3 0,-3 2-1 16,3-1 4-16,-3 1-1 0,0-2-3 0,-3 1-3 15,4 1-4-15,-1-3-2 16,-2 2-2-16,1 1-1 0,-2-2-3 0,0 0 0 0,1 1-3 16,1-1-4-16,-2 0-3 15,1 2 1-15,5 1-2 0,-3-1-3 0,2 0 3 16,3-1-4-16,-1 0 2 0,4 3 1 16,-1 0-4-16,2-2 0 0,1 4 2 0,7-2-7 15,-13 0 0-15,5 1 2 0,2 4 0 16,-5 0-3-16,1 3 2 0,2 3-3 0,-3 3 2 15,0 4 0-15,1 3-1 0,-5 11 2 16,5 4 1-16,0 2-1 0,-2 2 8 0,5 1-9 16,0 3 1-16,1 1 2 0,1 1-1 15,3 1 4-15,2 0 1 0,-1 4 0 0,2 0 0 16,-1 10 3-16,2 7 0 0,1-4-1 16,1-2-2-16,0-1 1 0,0-1-1 0,1 0-3 15,0 1 3-15,-2-12 0 16,-1 0-5-16,3-2 5 0,-2 1-4 0,-1-3 2 15,3-1 0-15,-1 1 3 0,2-4-3 16,1 2-1-16,-1-6 0 0,0 1 0 0,0-1-2 16,3-3 2-16,-3-4 0 0,3 4-2 15,-6-3 5-15,2-5-2 0,1-2 0 0,-2 12-1 16,3-7 4-16,-3-6-5 0,0-1 2 16,1-3 0-16,-2 0-1 0,-1-2-3 0,3 0 0 15,-3-1 1-15,2 0 1 0,0-3 0 16,-2-2-2-16,1 3-1 0,-1-3 1 0,0-1 1 15,-1-1-1-15,2 2 2 16,-1-1-1-16,0-2-2 0,1 5 4 0,-3-5-4 16,2 5 5-16,-2-6-4 0,1 4 2 15,1-1 4-15,-2-1-6 0,2-1-4 0,-2 1 2 16,0 3 0-16,3-3 1 0,-3 0 1 16,2 1-1-16,-2-1 1 0,0 4 2 0,2-6 0 15,-1 4 1-15,-1-2 0 0,0 1-4 16,3-4 2-16,-1 4-2 0,0-2 5 0,1-1-2 15,-3-2 0-15,2-2 3 0,1 3-1 16,4-3 0-16,1-1 3 0,5 0-2 0,1 0 0 16,6-2 4-16,5 0-5 0,4-4-2 15,15 2 2-15,0-3-1 0,5 0 1 0,-1-1-1 16,2-2-2-16,0 0 3 16,12-2 0-16,3 2-4 0,-1 0 0 0,6-1-2 15,-5 0-6-15,2 2-6 0,2-2-7 16,-4 3-4-16,0 1-8 0,0-2-7 0,0 4-11 15,-12-1-7-15,-2 2-11 0,-1 0-28 16,-5 2-8-16,-10 0-36 0,-4-3-37 0,-5 3-64 16,-4 3-286-16,-1-3-32 0</inkml:trace>
  <inkml:trace contextRef="#ctx0" brushRef="#br0" timeOffset="-26341.16">5621 15339 1308 0,'0'0'-87'0,"0"0"21"15,0 0 10-15,0 0 17 0,0 0 15 0,6 6 11 16,-6-6 7-16,0 0 1 0,10 0 15 16,-10 0 2-16,9 0 6 0,-9 0 6 0,10 2-2 15,-2-2 3-15,1 2 0 16,-1 0 4-16,3-2-2 0,0 0 4 0,-1 0-1 16,3 0-1-16,-1 0-1 0,3 0 4 15,0 0-7-15,1 0 5 0,-1-2-3 0,2 2-1 16,0 0-2-16,1 2 1 0,-1-4-3 15,0 4 0-15,4-4-2 0,0 2-5 0,0-2-2 16,2 2 7-16,-2 0-8 0,0-2 0 16,3 4-1-16,-4-4-4 0,3 2 6 0,1-3-5 15,-4 1-1-15,1 2-1 0,1-1 4 16,-2-1-3-16,5 0-1 0,-3 2 2 0,-2-2-5 16,4 0 5-16,-6 0 4 0,5-1-9 15,-4 1-2-15,2 0 0 0,1 2 0 16,-2-4 0-16,4 4 2 0,-3-1-1 0,4 1-2 15,2-4 3-15,3 4-6 0,-1-2 3 16,0 2 3-16,2-1-6 0,-1-3 0 0,2 3 10 16,-1 1-4-16,1-2-1 0,-2 2-1 15,2 0 0-15,0-2 2 0,-1 2-1 0,-1 0 1 16,-1 0-2-16,3 2-2 0,-7-2 2 16,-2 0-4-16,4 0 5 0,3 0-1 0,-5 0-1 15,2 0-3-15,-2-2 5 0,0 4-5 16,0-2 5-16,-2 0 1 0,3-2-4 0,3 2 2 15,-3 0-1-15,-1 0 3 16,3-2 0-16,0 0-2 0,1 2-2 0,1 0 0 16,2-2 7-16,-1 2-6 0,-2-2-2 15,1 1 5-15,2-1 0 0,-6-1 1 0,1 1-3 16,-1 2 7-16,-3-2-7 0,0 0 8 16,0 2-1-16,1-2 3 0,-4 0 2 0,1 2-2 15,0-1 0-15,2-3 7 0,0 2-6 16,-4 1-3-16,4-1 3 0,1 0 0 0,-4-2-2 15,1 3 6-15,-4-1-2 0,6 0-2 16,-8 0 6-16,2-1-2 0,0 2 1 0,0 0 0 16,-1-1 0-16,-1 0-4 15,2 0 2-15,3-3-1 0,-3 3-3 0,5 2 3 16,-2-1-8-16,1-1 0 0,1 2-3 16,-4-2 6-16,1 2-5 0,1 0 2 0,0 0-1 15,1 0-1-15,0 2-2 0,0 0 1 16,-2-1 1-16,2 1 0 0,-2 2-4 0,1-3 1 15,-5-1 1-15,7 2-1 0,-4 2-1 16,1-2 2-16,-2-2-3 0,-1 3 1 0,4-1-1 16,-3 0 5-16,-1 1-4 0,1-1-3 15,0-2 1-15,2 4-2 0,-5-4 1 0,5 3-3 16,-4-1 3-16,2 2-2 0,-2-4 1 16,-1 1 1-16,-1 1 3 0,0-2-2 15,-5 0 0-15,4 0 3 0,-1 2-3 0,-1-2 3 16,2 0-2-16,0 0-2 0,-2-2 2 15,0 2-3-15,3-2-2 0,-3 2 6 0,3 0-4 16,0 0 2-16,1-1 0 0,-3 1 1 16,2 0-1-16,-1 0 3 0,-1 0 1 0,1 0 0 15,1 0-2-15,-3 0-4 0,2 0 5 16,1 1-4-16,-2-1 0 0,0 0 4 0,-1 0-2 16,2 2 0-16,3-2 2 0,-2 2-2 15,2-2-1-15,2 2 1 0,-5 0 1 0,5-2 1 16,-3 2 1-16,3 1-2 15,-2-1-1-15,2-1 1 0,-2-1-1 0,-5 2 0 16,2 0 3-16,-1 0-3 0,-2 0 0 0,-1-2-1 16,-3 0 3-16,2 2-1 0,1-2-14 15,-8 0-22-15,0 0-33 0,9-4-51 16,-9 4-60-16,-2-4-106 0,2 4-201 0,0 0 6 16</inkml:trace>
  <inkml:trace contextRef="#ctx0" brushRef="#br0" timeOffset="-24423.18">3540 16091 1243 0,'3'1'-29'16,"-3"-1"13"-16,0 0 2 0,0 0 5 0,-3 9-3 15,3-9 8-15,0 0 10 0,-1 3 10 16,1-3 15-16,0 0-4 0,0 0 8 0,1 3 3 16,-1-3-2-16,0 0-3 0,0 0 2 15,3 6 0-15,-3-6 1 0,9 2-2 0,-6 2 2 16,4-2-6-16,1 0 6 0,5 4-3 15,-1-2-4-15,3 0 2 0,2-1-7 0,3 3-2 16,5-1-3-16,3-1 0 0,-1 1-1 16,13 4 1-16,2-4-1 0,3-1-6 15,1 1 0-15,-5-1-3 0,4 0 6 16,-1-1-5-16,-1-1-2 0,-1 3 5 0,3-5-4 16,2 1-4-16,-2 1 3 0,4 0-6 15,-6-4 5-15,7 6-5 0,-3-6 3 0,3 4-4 16,0-4 8-16,-1 2-7 0,-1 0 1 15,2 0-1-15,2 0 0 0,-2-2 2 0,2 0-3 16,-2 1 1-16,3 1-1 0,-1-2 7 16,3-1-11-16,-3 1 3 0,-1 2 1 0,-1-1 1 15,0 1-1-15,-2-2 0 0,6 4-1 16,-6-2 2-16,-1 1 1 0,5 4 1 16,-7-3-3-16,2 1-2 0,-4-1 0 0,2 4-1 15,-1-3 2-15,-1 3 0 0,-3-2-4 16,-6 0 2-16,-2-3 5 0,-3 4-2 15,3-4-1-15,-1 3-1 0,-2-2-3 0,1 0 2 16,-1 0 3-16,-1 0-1 0,-1-1 0 16,-2 1-1-16,-5 1 2 0,4-2-1 0,-5 1-1 15,0-2 4-15,0 0-5 0,-5 2 2 16,1-2-8-16,-3 0-1 0,0 0-6 0,-4 0-9 16,2 0-13-16,-1-2-9 0,-1 2-30 15,-2 0-38-15,-6 0-33 0,13-2-88 0,-9 1-206 16,0-2 50-16</inkml:trace>
  <inkml:trace contextRef="#ctx0" brushRef="#br0" timeOffset="-23464.01">8450 16119 1161 0,'-7'2'-30'0,"7"-2"20"15,-6 2 10-15,4 0 1 0,-2-1 5 16,4-1 14-16,0 0 16 0,-8 5 14 0,8-5 8 15,-5 2 6-15,5-2 4 0,0 0-4 16,-2 4-8-16,2-4 2 0,0 0-7 0,0 0 2 16,0 0-11-16,0 0 3 15,0 0-5-15,13 3-5 0,-5-1 1 0,3 0-3 0,1-2-6 16,5 2-5-16,4-1-2 16,0 1-1-16,2-2 1 0,4 2-3 0,5 0-1 15,-1-2-4-15,13 2 0 0,4-2 3 16,7 0 1-16,2 2-8 0,12 1 4 0,3-1-6 15,-4 3 1-15,2-2 0 0,-1-1 1 16,3 0 0-16,-5 0-2 0,-14 0 2 0,-1-2 2 16,-2 0 5-16,-2 0 5 0,-1 0 6 15,-10 0 6-15,-5 0 5 0,-1-2 8 0,-1 0 0 16,-1 0 8-16,-1 0 4 0,-8 1 6 16,4-1-1-16,-4-3 1 0,1 3 7 0,-4 1 0 15,-2-1-1-15,0-2-2 0,-1 2 4 16,-3 0 2-16,-1 0-6 0,-1 1-15 15,-3 1 7-15,3-2-10 0,-3 0-11 0,0 2-2 16,-6 0-11-16,11-2-21 0,-11 2-29 16,5-2-33-16,-5 2-29 0,7-1-45 0,-7 1-43 15,0 0-54-15,0 0-48 0,0 0-131 16,0 0-28-16,0 0-127 0,-19 7-64 0</inkml:trace>
  <inkml:trace contextRef="#ctx0" brushRef="#br0" timeOffset="-22268.14">2626 16982 1419 0,'-5'-2'-70'15,"5"2"15"-15,0 0 15 0,0 0 4 16,0 0 17-16,0 0 3 0,0 0 24 0,0 0 0 15,0 0 12-15,0 0 1 0,0 0 1 16,0 0 4-16,0 0 0 0,9-5-1 0,-9 5 5 16,8-2 2-16,0 2-2 0,4 0 4 15,0-4 1-15,2 2-1 0,1 1 4 16,4-3 0-16,6 0-2 0,3-1 0 0,9-3 2 16,3 0-3-16,2-2 1 0,0 4-5 15,3 0-2-15,-4-2-2 0,1 0-3 0,0 3-3 16,0 0-2-16,-2-1-1 0,-6 1-4 15,-5 2-2-15,0 1-2 0,-4-2-1 16,-1 2 1-16,-1 1-3 0,-3-1-2 16,2 0-1-16,-6 0 3 0,1-1-4 0,-2 3-2 15,2-1 3-15,-2-1-2 0,-3 2 4 16,-1-2-6-16,-1 2 1 0,0 0 1 0,-1 0-2 16,-3 0-1-16,3-1 3 0,-9 1-1 15,15 0-3-15,-10 0-8 0,0 0-11 0,-5 0-11 16,10-2-16-16,-10 2-19 0,0 0-19 15,11 0-30-15,-11 0-32 0,6 2-49 0,-6-2-256 16,6 1 38-16</inkml:trace>
  <inkml:trace contextRef="#ctx0" brushRef="#br0" timeOffset="-21299.16">3518 16236 1179 0,'-3'-3'-30'0,"1"-1"9"0,1 0 16 16,1 4 6-16,-9-8 9 0,7 6 12 15,2 2 6-15,-2-5 17 0,2 5 3 0,-2-4-5 16,2 4 6-16,-2-5-11 0,2 5-6 15,0-7 1-15,0 7-5 0,4-7 0 0,-2 3-3 16,2 2-1-16,3-1-10 0,-4-1 2 16,6 0-3-16,-1 1-2 0,0-2 4 0,1 3-14 15,2-1 9-15,-3-1-8 16,3 2 4-16,-1 0-1 0,-2 0-4 0,3 2 7 16,0 0-7-16,-5-1 4 0,4 2-5 15,-3-1 0-15,1 4 3 0,2-2-6 0,-3 2 6 16,-2 1-3-16,2 0 0 0,1 2 2 15,-3 4 2-15,3-2 0 0,-6 3 4 0,3-1 0 16,3 5 4-16,-6 2 0 0,2 0 2 16,2 5-4-16,-4-1 6 0,1 4 3 0,1 1-2 15,0 1 3-15,-4 3-2 0,2-3-3 16,-2 0 4-16,2 2-1 0,-2-1-2 0,0 1 3 16,-2-1-3-16,2-1-2 0,0 2-3 15,0-4 0-15,0 2 4 0,2-1-6 16,-2-4 0-16,0-3 1 0,0 3 0 15,0-2-4-15,0 1-1 0,2-4 0 0,-2-2-3 16,3 0 8-16,-3-3-7 0,4 0 2 16,-4 0-3-16,1-1 3 0,-1-3-2 0,3 0 4 15,-1-1-5-15,0-1 0 0,1 1 3 16,-1-2-2-16,-2-1-2 0,0-1 3 0,1 2 0 16,-1-3 2-16,0 2-3 0,0-5 3 15,2 5-3-15,-2-5 4 0,0 4 2 0,0-4-4 16,0 4 2-16,0-4 1 0,0 0 2 15,0 0 5-15,0 0 1 0,0 0 1 16,-8 2 1-16,8-2-1 0,0 0 2 16,-19-4-3-16,9 2 0 0,-1-2-7 0,-3 2 6 15,-1 1-2-15,-5-4-4 0,2 5 1 16,-5-3-3-16,-6 1 1 0,7 0-6 0,-3 2-9 16,-4 0-19-16,4 0-18 0,-1 2-33 15,4 0-36-15,-6-1-41 0,3 4-63 0,6 0-379 16,1-1-95-16</inkml:trace>
  <inkml:trace contextRef="#ctx0" brushRef="#br0" timeOffset="90773.13">5071 18007 1100 0,'0'-4'151'0,"2"2"-22"0,-2 2-28 15,3-6-11-15,-3 6-7 0,1-3 3 0,-1 3-5 16,0-4-4-16,0 4 4 16,0 0-2-16,0 0-4 0,2-4-4 0,-2 4-2 15,2-4-3-15,-2 4-8 0,0 0-4 16,0 0-3-16,0 0-4 0,0 0 1 0,15 10-5 16,-7-1 1-16,1 5-2 0,1 2-2 15,7 13-4-15,-1-1 0 0,-1 3-5 16,2-1-7-16,0 2 2 0,-4-2-5 0,2 2 0 15,-5-3-2-15,2-3-8 0,-4-4-3 16,-1 1-15-16,1 0-21 0,-3-3-27 0,2-2-30 16,-4-2-47-16,-1 0-41 15,1-3-42-15,1-2-64 0,-4 1-106 0,1-5-173 0,2 0-60 16</inkml:trace>
  <inkml:trace contextRef="#ctx0" brushRef="#br0" timeOffset="91035.42">5504 17948 1479 0,'-7'-4'-11'16,"7"4"21"-16,-7-1 8 0,7 1 7 16,-10 1 12-16,10-1 16 0,-13 6 14 15,3-2 1-15,2 3 5 0,-4 1 1 16,-2 3-4-16,-4 2 0 0,-5 7-6 0,3-4-5 15,-5 7-8-15,0 0-4 0,3-1 1 16,-5 1-10-16,5 0-2 0,-1-1-6 16,1 1 0-16,-1 0-6 0,6-4-7 0,4-2-33 15,-1 2-31-15,0-3-40 0,3 2-38 16,-4-3-43-16,5-1-55 0,0-5-393 0,3 1-115 16</inkml:trace>
  <inkml:trace contextRef="#ctx0" brushRef="#br0" timeOffset="91331.9">4865 18281 1709 0,'-4'-6'9'0,"2"1"23"0,0 3 13 16,2 2 15-16,-2-6 12 0,-1 5 6 15,3 1 11-15,-2-9 8 0,2 6 0 16,0 3-4-16,5-9-2 0,-1 3-2 0,2 2-7 16,4-1-13-16,4-2-6 0,2 2-4 15,9-1-3-15,1 3-7 0,14-6-5 16,1 5-9-16,1-4-5 0,7 4-12 0,1 0-16 16,0 1-22-16,5 1-20 0,-1-3-36 15,6 3-33-15,-8 0-48 0,3 1-49 16,-10-1-66-16,3 1-125 0,-14 1-212 0,-6-3-109 15</inkml:trace>
  <inkml:trace contextRef="#ctx0" brushRef="#br0" timeOffset="92388.87">5746 18199 1514 0,'7'-4'-69'0,"-3"2"41"16,-4 2 24-16,4-2 16 0,-2-1 23 15,-2 3 5-15,0 0 5 0,0 0 5 16,0 0 3-16,13 7 2 0,-6 2 9 0,-6 0 0 16,3 5 4-16,1 2-2 0,1 2 2 15,-2 0-8-15,-1 3-5 0,1 2-1 16,-3 4-2-16,1 0-8 0,1 1-5 0,-1-4 0 15,-4 5-5-15,-1-3-6 0,1 1 0 16,1-2-18-16,1-2-20 0,0-5-38 0,-2 1-44 16,2-2-49-1,-2-4-51-15,-1 1-44 0,1-1-362 0,2-7-97 0</inkml:trace>
  <inkml:trace contextRef="#ctx0" brushRef="#br0" timeOffset="92701.41">5793 18157 1551 0,'-2'-12'-48'0,"4"3"33"0,-2 0 11 15,0 4 20-15,2 0 12 0,-2-1 11 16,3 0-2-16,-2 0 8 0,-1 2 9 0,2-1-1 16,3-1 6-16,0 1-2 0,0-1-3 15,-3 1 3-15,4 0-2 0,1 0 0 0,1 1-5 16,3 2 1-16,-1-2-8 0,0 3-3 15,1-1-4-15,3 2-3 0,-3 0-9 0,1 2 4 16,1 1-7-16,0 7 0 16,0-1-5-16,-5 3-2 0,2 2-1 0,-3 2 3 15,-4 0-6-15,4 2 3 0,-4 0-4 16,-1 0 2-16,-1 0-8 0,-2 1-2 16,-6-3-6-16,1 4-27 0,-1-4-23 0,1 0-32 15,-5 4-37-15,1-10-58 0,0 5-49 0,1-5-392 16,-1-3-120-16</inkml:trace>
  <inkml:trace contextRef="#ctx0" brushRef="#br0" timeOffset="92913.27">6000 18137 1718 0,'3'-4'34'0,"-1"0"15"0,-2 4 5 0,2-5 12 16,1 3 12-16,0-2 10 0,4 1 0 15,-2-1-1-15,4 2-10 0,2-4-8 16,1 2-5-16,1 0-6 0,4-1-5 0,0-1-11 16,-1 1-15-16,1-1-19 0,0 1-33 15,0-3-45-15,-3 2-41 0,-1 0-56 0,-2-1-57 16,-3 1-70-16,2-2-308 0,-1 3-101 16</inkml:trace>
  <inkml:trace contextRef="#ctx0" brushRef="#br0" timeOffset="93500.41">6160 17882 1592 0,'-8'0'-17'16,"8"0"30"-16,0 0 20 0,0 0 15 16,-8 2 9-16,8-2 14 0,-7 2 5 0,7-2 7 15,-5 3 4-15,4 4-1 0,-3-2 2 16,-1 6 3-16,3 1-5 0,0 2-3 0,0 6-2 15,-2 1 1-15,2-1-4 0,-1 5-10 16,3 1-3-16,-2 1-9 0,2 1-8 16,0-2 1-16,0-3-4 0,5 4-3 15,-1-2-4-15,2-3-5 0,3 0-7 0,-1-2 0 16,0 1-3-16,4-3-2 0,2-4-11 16,-1-1 3-16,-3-2-2 0,5-2-3 0,-3-2-4 15,-2-4-3-15,3-3-5 0,-1 0-11 16,1-7 3-16,2 2 1 0,0-6 1 15,-3-3-4-15,3-4 4 0,-5-2 6 0,0 3-1 16,2-5 3-16,-4 1 0 0,-4 5 5 16,0-4-3-16,0 6 1 0,-1-2 7 0,1 2-3 15,-4 2 2-15,1 0-5 16,-1 3 1-16,0 2 3 0,0-1-3 0,0 0-1 16,0 3-2-16,0 1-2 0,0-1 1 15,0 1 1-15,0 4-1 0,0-6 0 0,0 6-2 16,-1-3-5-16,1 3 1 0,0 0-7 15,0 0 0-15,0 0-1 0,0 0 2 0,1-7-1 16,-1 7 3-16,0 0-1 0,0 0-1 16,13 2 4-16,-13-2-2 0,12 0 7 0,-3 0 0 15,-1 0-1-15,3 0-2 0,-4 0 3 16,3 3 3-16,0-1 1 0,-1 1-9 0,-1 1 4 16,2 2 5-16,-3-1-3 0,3 3-2 15,-2 0 1-15,-1 1 2 0,1 0-1 16,-3 2-3-16,2 1 0 0,-4-1-9 0,2 2-5 15,0-1-19-15,-2 2-25 0,-1-1-27 16,0-2-38-16,0 0-53 0,1 2-53 16,0-2-73-16,-1-1-358 0,3 2-160 0</inkml:trace>
  <inkml:trace contextRef="#ctx0" brushRef="#br0" timeOffset="93735.82">6947 18157 1852 0,'-4'-6'20'0,"2"2"21"0,-3 2 8 16,3-2 10-16,2 4 10 0,-1-5 0 16,1 5 6-16,-5-3-7 0,5 3-13 0,0 0-3 15,5-7-4-15,-4 3-19 0,4 2-21 16,3-1-29-16,-4-1-26 0,4 2-32 0,1-2-42 15,1 0-37-15,1 0-30 0,0 2-52 16,2 0-318-16,-5 1-60 0</inkml:trace>
  <inkml:trace contextRef="#ctx0" brushRef="#br0" timeOffset="93957.64">6914 18329 1544 0,'-3'3'14'15,"1"1"30"-15,0-2 16 0,2-2 19 16,-4 5 10-16,2-1 4 0,2-4-1 0,-2 1-9 16,2-1-2-16,-2 4-7 0,2-4-5 15,0 0-7-15,4 6-5 0,2-5-11 0,-6-1-3 16,15 0-3-16,-3-1-19 0,1-1-19 16,6-2-24-16,6-1-29 0,0-1-23 15,12-3-40-15,-4-3-37 0,-4 3-54 16,-4 2-71-16,0-1-302 0,-2 0-80 0</inkml:trace>
  <inkml:trace contextRef="#ctx0" brushRef="#br0" timeOffset="95328.5">8011 17931 1547 0,'3'-3'-19'0,"-6"-3"26"16,3 6 11-16,-4-4 12 0,4 4 6 15,-2-2 7-15,2 2 8 0,0 0 2 16,-8-2 7-16,8 2-1 0,-11 4 2 0,2 0-1 15,-1-1-4-15,0 5 0 0,0 2-5 16,-3 1 0-16,0 4-3 0,-1 2-2 0,1 2-2 16,1 2-4-16,-2-2-4 15,4 4-4-15,2-1 0 0,1-1-2 0,6-3-4 16,-2 2-1-16,1-6-3 0,4 2-2 16,1-2 2-16,0 0-3 0,6-1-4 0,-1-2 2 15,5-1-3-15,-3-4-2 0,5-1-2 16,0-3-3-16,2-2 3 0,3-4 0 0,2 3 0 15,-2-7-2-15,3 0 4 16,-1-3 5-16,-6 0 7 0,1-5 5 0,0 0 3 0,-5-3-3 16,1-10 0-16,-3 3 5 15,-3 3-4-15,-2 1-1 0,-4 1-5 0,-1 4-2 16,0 0-1-16,0 2-8 0,0-1-12 16,-1 6-13-16,-2-2-33 0,-4 0-35 0,5 5-35 15,-1-1-54-15,-2 3-57 0,3 3-76 16,0-2-140-16,2 4-147 0,0 0-88 0</inkml:trace>
  <inkml:trace contextRef="#ctx0" brushRef="#br0" timeOffset="95539.73">8248 17875 1665 0,'7'-2'24'0,"-7"2"13"0,4-3 17 15,-4 3 6-15,0 0 6 16,0 0 4-16,10 5 7 0,-3-4 0 0,-1 5 1 15,-2 1-4-15,6 1-9 0,2 5-2 16,0 2-5-16,1 3-9 0,5 8-5 0,-1-2-3 16,5 3-3-16,-9 0-10 0,4 1-12 15,5-1-27-15,-8-5-38 0,3 3-40 16,-3-4-47-16,-1-5-55 0,0 2-61 0,1-4-414 16,-3 1-160-16</inkml:trace>
  <inkml:trace contextRef="#ctx0" brushRef="#br0" timeOffset="95785.04">8649 17903 1694 0,'-4'-4'-65'0,"-4"2"11"0,1 1 31 15,7 1 11-15,-14 1 15 0,5 1 17 0,-3 2 12 16,-3 3 9-16,-2 7-2 0,-2 0 3 15,-8 9-2-15,4 4 4 0,-13 7-3 0,5 2-3 16,-5 0-2-16,3-3-8 0,1 3-3 16,-1 0-4-16,9-7-4 0,1-1-31 0,6-2-40 15,4-2-56-15,3-7-67 0,6 1-83 16,2-5-214-16,2-3 20 0</inkml:trace>
  <inkml:trace contextRef="#ctx0" brushRef="#br0" timeOffset="96791.86">8950 18027 1322 0,'-7'-1'45'0,"7"1"29"0,-5-2 17 16,5 2 15-16,0 0 13 0,0 0 5 0,-8-2 0 16,8 2-4-16,-2-4-3 0,2 4-8 15,0 0-10-15,0 0-2 0,10-11-8 0,-10 11-6 16,13-6-10-16,-1 0-4 0,0 3-3 16,0-1-8-16,3 2-3 0,0-2-4 15,-2 2-13-15,1 2-4 0,0 0-4 0,3 0 0 16,-2 4-7-16,2 0-3 0,0 1-4 15,-3 3-8-15,-2-1-4 0,0 1 7 0,-7 3-5 16,4-1-1-16,-7 1 5 16,2 2-1-16,-4 1-3 0,0-3 1 0,-2 5-2 15,-2-1 5-15,-5-1-8 0,4 4 9 16,-7-2-7-16,0 2-1 0,-1-2-2 0,-2 0 3 16,2 2 0-16,-4-2-1 0,4 1 4 15,-2-2-2-15,5-5 0 0,-1 5 8 0,0-5-4 16,3 3-6-16,2-6 8 0,2 2-4 15,0-2-4-15,1 0-3 0,3 0 4 0,3-1 4 16,2-1-7-16,7 0-17 0,-2-1-19 16,7-2-20-16,4 0-31 0,4-2-21 0,4 0-33 15,4-2-30-15,9-4-44 0,1-1-40 16,1 0-40-16,-6-3-102 0,1 0-184 16,-9 3-80-16</inkml:trace>
  <inkml:trace contextRef="#ctx0" brushRef="#br0" timeOffset="97548.48">9483 17986 1517 0,'3'-6'-28'0,"-3"6"23"0,0 0 21 0,0-6 23 16,0 6 1-16,5-5 10 0,-1 3 11 15,0-1-2-15,-4 3 0 0,9-5-7 0,-6 4-4 16,6-1-4-16,-1 2-8 0,1 0 2 15,-9 0-1-15,14 2-10 0,-5-1-2 0,1 5-3 16,1 0-2-16,-2 2 0 0,-3 1 0 16,0 1-7-16,-2 3 1 0,0-2 0 0,-1 4-2 15,-1-2-3-15,-4 5 0 0,-1-4 3 16,1 1-4-16,-1 1 0 0,-4-2 0 0,2 4 0 16,0-3 1-16,-2 0 6 0,3 1 8 15,-3-3 3-15,2 0 3 0,-2-2-1 16,2-3 0-16,3 3 4 0,-4-2 3 15,4-1-3-15,0-4 0 0,0 3-5 0,2-1-5 16,4-1-3-16,1-1 2 0,0 1-7 16,8 0-1-16,-1-3-6 0,8 2-13 0,0-3-16 15,8 1-19-15,-1 0-22 0,7 0-20 16,-2-2-35-16,-1-2-18 0,11 2-42 0,-7-2-42 16,10-1-412-16,-10-1-129 0</inkml:trace>
  <inkml:trace contextRef="#ctx0" brushRef="#br0" timeOffset="97984.36">10173 17940 1643 0,'-5'-3'-35'0,"3"-1"18"0,1 2 20 15,-4-1 17-15,-1 0 9 0,6 3 16 16,-13-3 5-16,7 1 3 0,-3 2 7 0,-1 2 1 16,0 1-6-16,-3 2 4 0,-2 2-1 15,-2 2-3-15,3 4-1 0,-9 8-2 0,5 2-2 16,-2 3 2-16,3-5-4 16,7-2-4-16,-3 2-2 0,6 0-7 0,-3-3-1 15,7 2-6-15,-2-4 2 0,1-2-2 16,4 0-3-16,2 0-2 0,3-3 0 0,-2 1-5 15,8-2-3-15,2-1 1 0,-1-6-4 16,4 1 1-16,1-4-5 0,5-2-2 16,-4-2 0-16,5-3 1 0,1-5-5 0,3-4 2 15,-2-4 0-15,-4-2 0 0,-2 0 5 16,-1-5 0-16,-5 2 3 0,-4 5 3 0,-3 1-2 16,1 2 3-16,-3 0-1 0,-3 4-2 15,-1 1-4-15,3 1-5 0,-6 1-14 0,3 2-20 16,-5 3-24-16,0 2-29 15,-1-2-48-15,-3 4-50 0,4 1-62 0,5 0-100 16,0 0-291-16,-13 6-130 0</inkml:trace>
  <inkml:trace contextRef="#ctx0" brushRef="#br0" timeOffset="98420.14">10534 18001 1687 0,'-2'-13'-7'15,"2"9"26"-15,-3-1 14 0,1 0 15 16,2 5 10-16,0 0 8 0,-6-9 3 0,6 9-2 16,-6-6 1-16,6 6-2 0,0 0 2 15,-13 0-7-15,13 0-2 0,-15 6-3 16,5-2 1-16,0 4-1 0,2-1-8 0,-4 2-3 15,2 5-3-15,2-1-8 0,-2 1 1 16,1 0-5-16,1 4-1 0,1-3-1 0,1 1-6 16,2 4-1-16,1-4-4 0,1 0-1 15,2-2 0-15,5 0-5 0,-1 0-1 0,0-5-4 16,3 4 1-16,3-4-7 16,0 0-3-16,4-4-5 0,-2 0-1 0,2-5 0 15,1 0-3-15,0-1 4 0,2-5-1 16,-3 3 6-16,-1-3 3 0,2-4 8 0,-3 2 4 15,-4-6 9-15,4 2 1 0,-7-2-3 16,3-2 1-16,-5-2-1 0,-1 2-2 0,-2-4-3 16,4 4 0-16,-1 3-3 0,-6-1-11 15,1 3-20-15,2 0-24 0,-2 1-40 0,2 2-53 16,-5 1-55-16,4 1-63 0,-1 3-94 16,-3-3-326-16,3 4-169 0</inkml:trace>
  <inkml:trace contextRef="#ctx0" brushRef="#br0" timeOffset="98960.01">11224 17909 1691 0,'-2'-6'-76'16,"1"4"31"-16,-4-2 26 0,1 1 27 0,4 3 20 16,-6-5 2-16,-1 4 11 0,7 1 8 15,-10-4 5-15,3 4 6 0,1-2 3 0,-2 2 0 16,-5 2 0-16,5 0-7 0,-5 0 6 15,1 4-7-15,-3-1-2 0,0 2 1 0,2 3-8 16,1 2-2-16,-5 0-2 0,2 4 2 16,2 0-6-16,1 4-5 0,2 1-1 0,2-2-2 15,-1 3-4-15,5-3-2 0,0 0-2 16,1 0 1-16,3-3-4 0,3 0-2 16,-1 1-4-16,4-4-1 0,5 0 0 15,2 0-5-15,-1-3-8 0,4-2-9 0,1-5-8 16,2-1 1-16,0-2 0 0,2-4 3 15,7-1-1-15,-8-4 8 0,3-2 2 0,3-7 8 16,-1-3 8-16,-4-2 8 0,-7 3 9 16,-3 1 4-16,-1-4 5 0,1 1-3 0,-7-1-1 15,0 0 1-15,1 1-6 0,-3 2-2 16,-2 1-2-16,-2 3-2 0,2 2-3 16,-2 0-7-16,-1 2-19 0,1 1-27 15,0 3-40-15,0 0-36 0,-2 3-47 0,0-1-55 16,-1 4-76-16,5 2-154 0,-3-2-139 15,3 2-82-15</inkml:trace>
  <inkml:trace contextRef="#ctx0" brushRef="#br0" timeOffset="99548.62">11734 17869 1419 0,'3'-4'-95'15,"-3"4"45"-15,0 0 20 0,0-4 35 0,0 4 24 16,0 0 11-16,-3-6 10 0,3 6 6 16,-4-1 6-16,4 1 7 0,0 0 4 0,-6-4-3 15,6 4-1-15,-7-2 4 0,7 2-4 16,0 0 0-16,-15 4 0 0,5-2-1 16,4 1 0-16,-4 1 0 0,-3 4 0 15,0-1-8-15,0 3-1 0,-2 1 0 0,0 4-3 16,-5 1 3-16,0 4-12 0,-2 3-2 15,4 1 1-15,-4 1-5 0,8-4-6 0,1-2-5 16,3 2 4-16,0-3-6 0,3-2-5 16,3 2 0-16,0-2 1 0,1-2-4 0,1 0-1 15,7 0-5-15,-1-5-3 0,0 4 0 16,8-4-5-16,0-1-6 0,0-4-9 0,3-2 1 16,-1 2-2-16,5-8 1 0,-2 2 5 15,1-2-3-15,-3-6 5 0,2 1-2 0,3-7 1 16,-7 0 8-16,2-3 6 15,-2-2 11-15,0-9-6 0,-3 5-3 0,-2 1 4 16,-1 1-3-16,-3 4 0 0,0 0-1 16,3 0-1-16,-6 6-5 0,4 0-12 0,-3-1-20 15,0 5-34-15,1-2-35 0,-2 3-46 16,-1 0-54-16,0 3-68 0,0 2-97 0,2 1-78 16,-2 2-101-16,9-5-42 0</inkml:trace>
  <inkml:trace contextRef="#ctx0" brushRef="#br0" timeOffset="100123.94">12301 17886 1392 0,'-4'-6'-46'16,"2"2"24"-16,2 4 16 16,-6-3 15-16,1 0 13 0,5 3 11 0,-8-5 10 15,4 5 8-15,4 0 8 0,-13-2 3 16,4 4 2-16,9-2 1 0,-14 2-6 0,3 0 3 15,-1 2 2-15,-1 1 0 0,-2 1-1 16,0 4-5-16,-1 0 3 0,-5 2-5 0,6 2 0 16,-1-1-4-16,-1 2 0 0,-6 6-7 15,4-2 2-15,6-3-10 0,-1 2-2 0,1 0-1 16,3 0-7-16,0-2-1 0,-2-1-3 16,4 1-2-16,1-2 0 0,7 0-7 0,-1 0 3 15,1-1-2-15,1 0-2 0,4-3-4 16,2 3-2-16,-2-1 0 0,8 0-9 15,-3-2-7-15,5-3-6 0,-2 0-7 16,4 0-6-16,0-6 2 0,0 1 1 0,-2 0 0 16,-2-4 3-16,2 0 2 0,2-4 8 15,0-1-2-15,0-1 8 0,-2-2 8 16,-1-3 3-16,-2-1 8 0,2-6 4 0,-4 1 9 16,-2-1-2-16,0-5 0 0,-1 0 0 15,0 3-2-15,-6-3 0 0,4 4-3 0,-3 1-3 16,0-1 0-16,0 6-4 0,-2 0-7 15,0 2-25-15,0 1-30 0,0 1-32 16,-2 1-40-16,0 1-53 0,0 2-57 16,-1 1-99-16,1 2-275 0,2 4-104 0</inkml:trace>
  <inkml:trace contextRef="#ctx0" brushRef="#br0" timeOffset="100717.09">12628 17787 1496 0,'0'0'-78'0,"-8"-1"47"16,8 1 18-16,0 0 12 0,-9 0 18 0,9 0 15 16,-8 0 14-16,8 0 13 0,-8 1 0 15,1 1 3-15,-1 0 3 0,-1 2 2 0,1 0 2 16,0 2 2-16,-3-1-2 0,1 3 3 16,-3-1-2-16,1 4-2 0,-5 3 1 0,4 1-11 15,-2 0 6-15,2 1-9 0,-2 0-1 16,0 3-4-16,0 0-6 0,3-2-1 0,-1 2-4 15,1-2-3-15,0 2-2 0,7-4-6 16,-2 0-1-16,3 1-2 0,0-3-2 16,1 0 1-16,1 0-4 0,4 0-3 15,1-2-1-15,5 3 1 0,3-1-1 0,2-1-3 16,3-1-7-16,3-1-8 0,0-4-16 16,-1 1-12-16,4-4-15 0,3-1-23 0,-4 0-20 15,1-4-18-15,5 2-16 0,-7 0-33 16,3-2-21-16,1 1-28 0,-6 1-26 0,4-2-360 15,-4 2-89-15</inkml:trace>
  <inkml:trace contextRef="#ctx0" brushRef="#br0" timeOffset="107017.09">7018 19418 1550 0,'-8'-2'-16'16,"8"2"25"-16,0 0 14 0,-9 0 12 0,9 0 9 16,-5 2 5-16,5-2 9 0,0 0-2 15,0 0-4-15,0 0 0 0,0 0-4 16,0 0-3-16,-10-2-8 0,10 2-1 15,0 0-3-15,20-4-3 0,-12 0-5 0,11 1-9 16,2-1-21-16,5-4-25 0,0 2-29 16,16-2-26-16,-3-4-40 0,1 2-30 15,-5 1-32-15,3 2-336 0,-6 1-26 0</inkml:trace>
  <inkml:trace contextRef="#ctx0" brushRef="#br0" timeOffset="107296.24">7176 19620 1365 0,'-3'4'8'0,"-2"-2"32"16,2 2 10-16,3-4 11 0,-4 2 13 15,4-2 15-15,0 0 12 0,0 0 5 0,0 0-1 16,0 0-6-16,0 0-10 0,0 0-10 15,0 0-11-15,0 0-3 0,0 0-5 0,27-8-7 16,-10 3-8-16,2 0-5 0,4-2-5 16,2-2-4-16,15-3-8 0,2 2-18 0,5-1-15 15,-1 0-31-15,1 0-29 16,0-1-32-16,-3 1-47 0,-6 0-44 0,-7 3-53 0,-5 2-394 16,-8 3-136-16</inkml:trace>
  <inkml:trace contextRef="#ctx0" brushRef="#br0" timeOffset="116167.19">6391 19894 1615 0,'0'0'-64'0,"-6"2"33"0,6-2 18 0,0 0 14 15,-11-2 19-15,11 2 12 0,0 0 5 16,-15-7 8-16,15 7 1 0,-10-4 2 0,4-3 2 15,-3 4 6-15,1-3 2 0,0-3-3 16,-6 0 5-16,4-3-2 0,0 1-4 16,-7-3-4-16,4-1-7 0,-10-9 0 0,4-2-7 15,-4 0-2-15,5-1-2 0,-6-1-4 16,8-3-1-16,-1 3-3 0,-5 1 1 16,8 1-1-16,1 1-3 0,5 6-2 15,-2 1-1-15,1-1-5 0,8 2 0 0,-6 6 1 16,1-3-4-16,4 3-6 0,0 2-4 15,-1-1-2-15,1 2-8 0,2-1-3 0,0 9-7 16,2-13-11-16,-2 3-4 0,3 5-8 16,1-3-6-16,0 3 9 0,0-2 0 0,2 2 3 15,-2 1-1-15,-4 4-3 0,13-5 7 16,-3 0-3-16,-10 5 4 0,13-1 1 16,-4 1-1-16,-1 0-1 0,2 1 10 0,-3 2-3 15,1-1 3-15,-1 1-2 16,1 1 4-16,-4 0 1 0,2-1 3 0,-2 4 2 15,1 0 3-15,1-1 1 0,-4 3 2 16,0 1-5-16,-2 1 14 0,0 2-2 0,-4 2-2 16,4 0 7-16,-8 6 7 0,3-2 7 15,-3 2 1-15,0 2 2 0,-5 5 4 0,-1 2 3 16,5-5-3-16,1-2 1 0,-1-4 0 16,1 1 2-16,2 1-2 0,-1-2 2 0,3-2-2 15,-2-2-1-15,1 2 3 0,3-2 0 16,0-1 4-16,2-3-5 0,4-1-3 15,3-1 0-15,3 0-3 0,3-2-1 0,0-1-3 16,6 0-2-16,-3-1-1 0,3-4-3 16,4 3-6-16,0-2-17 0,3-4-19 15,1-2-22-15,2 1-22 0,11-1-26 16,-1-5-40-16,0 0-27 0,-1-1-27 0,-3 2-320 16,-5 1-22-16</inkml:trace>
  <inkml:trace contextRef="#ctx0" brushRef="#br0" timeOffset="116571.26">6548 19564 1325 0,'0'0'-40'0,"-2"-4"31"0,2 4 15 16,0 0 5-16,-4-4 5 0,4 4 3 15,0 0 16-15,0 0 10 0,-4 9 13 0,1 1 3 16,3 0 1-16,0 3 6 0,-2 8-3 16,4 0-3-16,-2 5-4 0,3 2-5 0,-3 2-7 15,2 1-2-15,-2 8-2 0,5-7-10 16,-5 10-1-16,1-9-3 0,1-8-10 0,0 2-19 16,1-2-32-16,1-5-38 0,-3-1-48 15,2-4-66-15,-3-2-86 0,2-5-225 16,0-3 0-16</inkml:trace>
  <inkml:trace contextRef="#ctx0" brushRef="#br0" timeOffset="116853.98">6563 19499 1244 0,'0'0'-55'0,"-2"-9"19"15,2 9 14-15,0 0 18 0,0 0 9 0,12-8 13 16,-5 7 7-16,-7 1 11 0,19 0 0 16,-19 0-1-16,18 1 5 0,-7 1-10 0,1 2-1 15,1 2 1-15,2 1 3 0,-3 2-8 16,1 3-2-16,-2 2 0 0,-5-1-1 16,3 0 2-16,-3 1-6 0,-4 4 0 15,4-2-4-15,-6-2-2 0,0 0-5 0,2-1-14 16,-4 0-18-16,0 0-29 0,-2-2-37 15,-1 0-41-15,3-2-57 0,1-4-196 0,-6-3 102 16</inkml:trace>
  <inkml:trace contextRef="#ctx0" brushRef="#br0" timeOffset="117033.03">6744 19571 1084 0,'2'-6'52'0,"-2"6"12"0,0-3 8 16,0 3 8-16,0 0 3 0,0 0 1 15,1-8 3-15,-1 8-3 0,5-4-6 16,-5 4-13-16,10-6-4 0,-1 3-8 0,-1-2-11 16,2-2-20-16,5 0-30 0,0 0-30 15,0-3-37-15,0 0-42 0,-3-1-28 16,-2 1-30-16,1-1-320 0,1 2 1 0</inkml:trace>
  <inkml:trace contextRef="#ctx0" brushRef="#br0" timeOffset="117616.7">6840 19348 1227 0,'0'0'-59'15,"-8"8"40"-15,8-8 28 0,-6 7 23 16,-1 1 16-16,3-2 15 0,0-1 6 16,0 6 10-16,-1-1 2 0,3 3 3 0,-4 4 3 15,4 0 5-15,-3 0-1 0,4 4-2 16,-1 0-4-16,-1 4-1 0,3 1-8 0,0-3-9 15,3 3-1-15,-1 0-4 0,-1 1-10 16,1-1 0-16,1-1-11 0,1-3 0 0,2 1-4 16,3-2-5-16,-5-3-4 15,0-2-3-15,4-1-3 0,1-6-2 0,-3 1 3 16,5-2-7-16,-5-3-9 0,2-3-8 16,3-2-9-16,-11 0-4 0,16-6-3 0,-9-1 1 15,3-5 1-15,-2-3 2 0,-1-1 3 16,0 0-2-16,-6-1 7 0,4-1 1 15,1 0 4-15,-4 2 1 0,0 1 2 0,0 1 0 16,-4 1 1-16,4 1-3 0,-4 3-2 16,2-1 2-16,0 2-1 0,-2 0-3 0,2 0 2 15,-2 4-2-15,-2-2-1 0,4 6 1 16,-2-7-3-16,2 7-1 0,-5-3-1 0,5 3 2 16,0 0 0-16,-6-5 1 15,6 5-3-15,0 0 2 0,0 0-5 0,0 0 1 16,0 0 2-16,0 0-1 0,0 0-3 15,0 0 1-15,0 0-2 0,0 0 0 16,17 11 1-16,-17-11-2 0,14 2 2 0,-7 0-1 16,-7-2 3-16,15 3-2 0,-10 0 0 15,-5-3 6-15,14 2 0 0,-14-2 4 0,6 4-2 16,1 2-2-16,-6 0 3 0,6 3 1 16,-2 0-1-16,2 2 3 0,-2 3-2 0,-2 4 1 15,4 4 0-15,-2-4 0 0,-4 1 0 16,5 4-2-16,-6-5 1 0,6 5-8 0,1-5-26 15,-2 0-33-15,-2-2-41 0,2 2-46 16,-1-4-65-16,0-3-399 0,0 0-117 16</inkml:trace>
  <inkml:trace contextRef="#ctx0" brushRef="#br0" timeOffset="119480.58">8330 19063 1556 0,'3'-3'-79'0,"-3"3"35"16,0 0 20-16,0 0 12 0,0 0 13 15,0 0 13-15,-3-6 7 0,3 6 6 0,0 0 5 16,0 0-3-16,0 0 3 16,0 0-1-16,0 0-4 0,-8 0 8 0,8 0-3 15,0 0 0-15,-11 6 2 0,3-5 2 16,3 1-3-16,0 0 6 0,-4 3-3 16,3-1-3-16,-3 3-2 0,-1 0-2 0,-1 0 3 15,3 0-1-15,-4 6-1 0,-1-2-2 16,0-1 2-16,2 3-8 0,1-1 4 0,-2 3 1 15,-1 4-2-15,1-2-1 0,4 2 0 16,-4-1 3-16,2 1-3 0,4 3 4 0,-3-1-4 16,3-1 3-16,2 0-4 15,2 0 2-15,2-4-4 0,0 5 1 0,2-2-4 0,5-1-4 16,-4 0 3-16,7 0-1 16,-1 0-1-16,6-1-4 0,-4-5-1 0,7-1-1 15,-1-4 4-15,0-1-7 0,3 0 0 16,-5-4-6-16,5-2-2 0,0-4 0 0,5 0 2 15,1-4-1-15,3-7 0 0,-4 2-1 16,2-6 2-16,-1-2-3 0,-5-1 4 0,-1-5-5 16,-3-1 2-16,-2-2 8 0,0-1 4 15,-5-3 6-15,-3 8 4 0,-3 0 4 16,-4 3 2-16,0 2-1 0,0 1-2 16,-2 2-5-16,-4 0 0 0,-1 2-4 0,-1 4 0 15,-7-4-2-15,2 7-7 0,-4 0-20 0,3 5-32 16,-7 0-39-16,1 4-52 15,-4 2-76-15,-1 2-115 0,8 3-114 0,1 0-94 16,-4 6-41-16</inkml:trace>
  <inkml:trace contextRef="#ctx0" brushRef="#br0" timeOffset="126641.42">11923 3791 1374 0,'-8'5'-49'0,"2"-2"21"16,1-1 5-16,4 0 8 0,1-2 9 0,-5 3 9 15,5-3 10-15,0 0 21 0,0 0 4 16,0 0-8-16,0 0 9 0,0 0-3 0,0 0 2 16,28-7-3-16,-16 2-4 0,6-3-3 15,6 0 0-15,9-5-1 0,4 0-6 0,3 0-1 16,-1-3-2-16,2 3 0 15,14-4-2-15,0 2-2 0,-1-4-1 0,8 0-6 16,-6 2-7-16,1-1-17 0,-5 0-22 16,-8 4-21-16,-6 0-32 0,0-2-49 0,-2 1-44 15,-5-1-232-15,-4-2 72 0</inkml:trace>
  <inkml:trace contextRef="#ctx0" brushRef="#br0" timeOffset="126940.33">12549 3223 1134 0,'2'-4'-2'0,"-2"4"26"0,4-3 6 16,-4 3 1-16,4-5 4 0,-4 5 11 15,2-2-10-15,-2 2-10 0,9-2 3 0,-9 2 6 16,14 6 0-16,-1 0 4 0,1 2 6 15,3 2-9-15,6 0-5 0,4 9 1 0,1 2 0 16,1 2-4-16,-1 1 0 0,-3 4-6 16,0 3 5-16,0 8-3 0,-6-5 0 0,-6 1 1 15,-3 1-6-15,-8-2 0 0,0-4-4 16,-6 9 3-16,-4 3-6 0,-5-1 0 0,-6 6-21 16,-4-1-33-16,1-3-37 0,-6-1-48 15,-1-2-57-15,8-8-329 0,-3-1-16 0</inkml:trace>
  <inkml:trace contextRef="#ctx0" brushRef="#br0" timeOffset="130937.11">4668 17523 1302 0,'-7'-3'-51'16,"1"1"29"-16,2-2-1 0,4 4 7 15,-11-2-3-15,1 2 15 0,3 0 6 0,-3 0 19 16,0 2 8-16,-3 2 7 0,1-1-1 16,-3 5 5-16,-4 1 0 0,0 1 6 0,0 1-8 15,-8 7 8-15,-1-1 0 0,3 3-5 16,-2 0 3-16,2-1 3 0,0 2-2 0,0 3-3 15,2-1-1-15,-3 2-11 0,1 2 1 16,4-1-5-16,0 4-2 0,-2 0 1 0,5 2-2 16,-6 2-5-16,1 10 1 15,4-8 8-15,3 0-2 0,-1 4-6 0,-3 5-2 16,5-8 7-16,3 4-4 0,-6 7 0 16,5-9-8-16,1 4 6 0,0-4-6 0,2 2-2 15,0 3 3-15,0 0 0 0,3-3-5 16,1 2 7-16,1-1-7 0,0 0 1 0,2-1-3 15,-1 1 0-15,4 2 2 0,2-3 3 16,-2 1-7-16,5-3 1 0,-4 1-1 0,1-2-1 16,3 3 0-16,3 0-6 15,-1-4 0-15,1-1 4 0,1 0-3 0,-1 0-1 0,2-1 2 16,2-1 0-16,1 0-1 16,-1-4 1-16,3 3-1 0,0-3 3 0,0 2-1 15,2-2-1-15,1-3 1 0,-1 3-2 16,6-4-1-16,-4 1 0 0,2 0 6 0,0-3-3 15,2-1 0-15,0-1-1 0,1 3 0 16,-1-1 2-16,0-1-3 0,-1 0 3 0,4-3-3 16,-3 1 0-16,2 1 0 0,-2-1 6 15,2-3-6-15,2 3 6 0,-1-5-7 0,5 4 3 16,-1-2-1-16,2 0-1 0,-4-4 6 16,4 0-4-16,1 2 0 0,4 0 1 0,-4-1 2 15,4-2-3-15,0 0-1 0,-2 1-1 16,5 1-2-16,2-2 5 0,0-1 0 0,3 0-2 15,-4-1 3-15,1 1 1 16,2 1-3-16,-2-3-2 0,3 1 6 0,-4-2-9 16,5 1 5-16,-1 0-3 0,-2-3 3 15,4 2 1-15,3-1 1 0,-2 2-2 0,1-5 0 16,11 5 7-16,-1-1-6 0,-9 1-1 16,-1-3 5-16,-1 2-4 0,13-1 4 0,-10-1 4 15,-3 1-9-15,2 2 3 0,0-4 4 16,3-1-5-16,0 2 7 0,-5-3-3 0,2 2 0 15,2-2-3-15,0 0 5 0,1 0-3 16,4-2 1-16,-3-1-2 0,-1 1 4 0,8-4-2 16,-5 2 6-16,1 0-7 15,2 0 3-15,-3 0 1 0,3-1 2 0,-4-1-1 16,-3 2 0-16,1 0 1 0,1-3 0 16,-3 2-3-16,1-1 1 0,-1-2-5 0,4-2 3 15,-5 3-2-15,-2-5-1 0,4 1 1 16,10-3-2-16,-2-1 0 0,2-3 3 0,-7 3-3 15,9-1 2-15,-6-3-2 0,4 4-4 16,-4-2 3-16,3 2 0 0,-3-3-1 0,4 5 4 16,-14-3-2-16,0 5 1 0,-4-5-2 15,5 1 1-15,-4 0-4 0,0 2 3 16,-1-3-2-16,-3-1-1 0,1-1 0 16,3 5 2-16,-3-4-3 0,0 0 2 0,1 0-3 15,0-1-1-15,1 1 4 0,0-1-4 16,11-1 4-16,-14 7 0 0,3-4 3 15,4 2-4-15,-6 1 5 0,7 2 2 0,-1-2-1 16,1 2 0-16,-3 2 2 0,0-2 0 16,-2 1-1-16,0 3 0 0,3-4 0 0,-4 3-3 15,6-1 4-15,-6-1 0 0,6 1-2 16,1 1 0-16,0-1-1 0,3-4 0 0,-1 4-3 16,12-4 4-16,-16 3-2 0,15-2 2 15,-11 1-2-15,13 1 0 0,-8-8 1 0,4 3 2 16,0 2-1-16,1-5 2 15,2 5 0-15,-6-4-5 0,4-1 8 0,-2 2 1 16,3-2-3-16,3-2 5 0,-6 4 2 16,5-1-3-16,0-2-1 0,0 1 4 0,-1-1-4 15,-2 1 5-15,1-4-5 0,1 0 2 16,-9 0-4-16,2 2 2 0,3-4 0 0,-6 1-2 16,1 3-2-16,-3-4 2 0,-11 4-2 15,14-3 3-15,0-1-2 0,-3 2 1 0,0-3-4 16,0 0 2-16,-2 0-1 0,-2 3 7 15,4-3-1-15,-3 2-4 0,-9 1 4 16,8-4-4-16,1 3 3 0,-10 2 1 16,1 0-6-16,6-3 1 0,-11 2 1 0,5 2-4 0,-1 2 1 15,-4 0-4-15,5-1 5 16,-3 1-2-16,1 1 0 0,2-1-2 0,0 4 4 16,-4-3 1-16,-1-1-7 0,1-2 6 15,3 3-5-15,0 1 0 0,-1-3-2 0,0-1-2 16,-3 2 0-16,2-2 7 0,0 0-6 15,-4-2 2-15,3 1-4 0,-7 0-3 0,5-4-4 16,-3 0 3-16,1 2 0 0,-1-2-2 16,-3 0 3-16,-1 3 2 0,-2-3-1 0,3 2 4 15,-8 4-3-15,3-6 4 0,-4 8-3 16,1-2 1-16,-6-1 2 0,0 1-1 16,1 1 1-16,-3-4-3 0,1 5 0 15,-1-4-1-15,-5 2 1 0,1-6 0 0,1 4-3 16,-5-5-4-16,-2 4-2 0,3-5 4 15,-1 1-3-15,-2 1 2 0,0 3-1 0,-2-3 1 16,2 3 0-16,-2 0 3 0,0 3-1 16,-2-2 4-16,2 2-1 0,-2-2 3 0,-4 0-1 15,1 0-3-15,2 1 2 0,-4 0-1 16,-4-4 0-16,2 4-1 0,-3-5 4 16,-2 4-2-16,-1-2 0 0,1 2 0 0,-11-6 0 15,1 1 2-15,-1 1 2 0,0 0-4 16,-3 2-3-16,1 2 5 0,0 0 0 15,-3 0-2-15,3 0 2 0,-2 2-10 0,4 3 3 16,-11-3 2-16,3 2-2 0,-4 0 1 16,4 2 1-16,-2 0 1 0,-4 1-2 15,2-1 0-15,1 1 1 0,-4-1 0 0,3 1-1 16,-1-1 0-16,-1-1-3 0,2-1 0 16,-1 1 2-16,-2-2 0 0,5 1 2 0,-5 2 0 15,3-1 1-15,-2-2 3 0,1 5-2 16,-1-4 1-16,1 1 1 0,0 5-3 0,2-2 5 15,-4 0-3-15,0 3-2 16,0-4 2-16,3 3 4 0,-3 0-2 0,-2-1 3 0,-2 1-5 16,2 2 3-16,-2 0 0 15,2-1-2-15,0 1 2 0,1 1-2 0,2 1 2 16,-2-3 2-16,-3 3-4 0,-1 1 0 16,5 2 4-16,-4-2-3 0,1 0 1 0,-2 1 3 15,-2 1-3-15,4-2-1 0,-4 0-1 16,4 4 3-16,-3-2-5 0,-1 0 2 0,-1 0-2 15,2 0 2-15,0 0 3 0,1 2-2 16,2-1 1-16,-4 1 0 0,12-2-1 0,-16-2 0 16,3 4 2-16,4 0-4 0,-4 0 1 15,3 1 1-15,2 1-1 0,-1-4 3 0,-1 2 0 16,1-1 1-16,-4 3 2 16,2-2-3-16,-3 1 0 0,2 1-4 0,-2-2 4 15,-1 1-2-15,-3-1-3 0,3 0 3 16,-5 2-2-16,5 1-8 0,-1-3-3 0,-1-2-8 15,2 1 4-15,4-1-3 0,-3 0 0 16,3 0 3-16,7 0-2 0,-8 0 4 0,3-3 2 16,-4-1 5-16,3 1 0 0,3 1-5 15,-6-3 3-15,4 3 4 0,1-2-1 16,-2 1 2-16,-2-3-3 0,2 4 8 0,-3-1-3 16,-1-2 1-16,4-1 3 0,-7 4-2 15,0-1 2-15,2-1-1 0,-3 1-2 16,3-1 1-16,0-2 2 0,-3 0 3 15,3 2-5-15,-3 1-1 0,-1-3 3 0,3 3 0 16,-13-5 0-16,13 4 1 0,0-2-1 16,-1 2-2-16,-1-1 3 0,3 3-2 0,-2-3 1 15,0-1-1-15,-11 2 4 0,-3-1 1 16,12 0-3-16,-13 2 2 0,0-1 2 0,0-2-3 16,10 5-2-16,-13-6 3 0,5 3-2 15,11 2-3-15,-13 0 3 0,14-1-1 0,-6 1 1 16,-8-1 3-16,12 1-3 0,-13 0 3 15,11 0-6-15,2-2-1 0,-4 4-6 0,-8-1-4 16,0-1-8-16,-2-3-1 16,12 3-6-16,-12-1-1 0,14 1 8 0,-2 1-3 15,3-4 3-15,-2 4 1 0,-1 1 2 16,7-2-5-16,-3 0 13 0,2 0-5 0,1 2 4 16,6-4 1-16,-4 2 4 0,2 2-2 15,-1-2 2-15,10 1-1 0,3-2 4 0,1 3-2 16,1 0 4-16,-3-2-4 0,0 2-2 15,2 0-8-15,-13 0 1 0,8 0 5 0,7 0-4 16,-3 2 8-16,2-2-7 0,1 0 2 16,0 0 5-16,-1 0 0 0,1 0-7 15,1 3 2-15,3-3 3 0,0 0-1 0,-3 0 6 16,3 1 6-16,2 1-6 0,0-2-6 16,2 2 8-16,-4 0-5 0,-1 2 10 15,3 0 2-15,0-1-6 0,1 3-1 16,1-3 5-16,1 4 0 0,-1-2 1 0,1 1 1 15,2-1-1-15,-2 2-1 0,2 1 4 16,-2 2-3-16,1-1-5 0,4-1 1 0,-3 0-2 16,-2 5 0-16,6-3 7 0,-5 5-6 15,6-5 4-15,-3 2-3 0,-2 1-3 0,3-2-12 16,4 5-5-16,0-7-13 0,-1 0-32 16,6 2-30-16,-2-4-46 0,3-2-62 0,5 0-202 15,-4-3 85-15</inkml:trace>
  <inkml:trace contextRef="#ctx0" brushRef="#br0" timeOffset="145753.23">13365 4230 27 0,'0'0'16'0,"0"0"9"0,0 0 3 0,0 0 10 15,0 0-12-15,0 0 16 0,0 0-5 0,0 0-9 16,0 0 6-16,0 0 7 0,0 0 4 16,0 0-1-16,0 0 7 0,0 0 13 15,0 0 0-15,0 0 2 0,0 0 12 0,0 0 0 16,0 0 8-16,0 0 1 0,0 0-9 15,5-6-5-15,-3 4-5 0,-2 2 2 0,10-8-5 16,-6 3 0-16,2-4-9 0,2 0-7 16,4-3-5-16,-4-1-2 0,4-5-7 0,8-10 0 15,-4 1-7-15,3-4-1 16,0-2-2-16,-3-1-3 0,6-2-4 0,-2-9-3 16,3 2 1-16,3 2-2 0,-7 5-8 15,0 4 2-15,-3-1-3 0,1-1-4 0,-2 4 9 16,0 4-11-16,-3 3 5 0,-2 4-1 15,1 4-1-15,-5 2 8 0,2 1-7 0,-3 1-3 16,2 4 0-16,-4-4 3 0,2 6-7 16,-1-2 2-16,-3 0 3 0,2 2-8 0,-1 2 6 15,0-4 1-15,3 6-6 0,-5 1 4 16,0-4 3-16,0 4-7 0,0 0 8 0,0 0-2 16,0 0-4-16,0 0 1 0,-13 12 4 15,6-5-8-15,2 1 13 0,-7 3-10 0,2 1 9 16,0-1 1-16,-3 0-7 15,-4 4 1-15,2 0 1 0,1-1 0 0,-1 0 0 16,-1 1 4-16,-1 1-4 0,0-3 2 16,0-2-3-16,4 2 5 0,-3 1-3 0,4-5 0 15,-1 1 0-15,-1-1 1 0,2-2-6 16,-1 1 8-16,1 0-2 0,2-4-1 0,2 2 2 16,-3-3 0-16,2 1 1 0,4-3-3 15,-4 1 2-15,5-2-1 0,4 0-3 0,-11-2 0 16,10-1 1-16,-2-4-2 0,3-1 0 15,3-2 0-15,-2-1 0 0,8-6 1 0,3-2-4 16,-1 0-2-16,9-9-3 16,4-1 4-16,-3 3-5 0,4-3 5 0,0 6-1 15,0-1 1-15,-1 7 5 0,-4-1-1 16,-1 6-5-16,0-1-4 0,0 2 4 0,-2 3-3 16,-1 2 5-16,-1 4-4 0,2 2 9 15,-2 0-4-15,0 4-3 0,-1 1 4 0,1 8 1 16,1 1-6-16,1 2 9 0,5 8-11 15,-9-2-5-15,1-2-15 0,-1 1-11 0,-3-1-20 16,5 9-35-16,-5-7-15 16,-2-1-36-16,3-2-79 0,-5 0-147 0,2-2 115 0</inkml:trace>
  <inkml:trace contextRef="#ctx0" brushRef="#br0" timeOffset="166844.93">24674 13582 506 0,'3'-1'37'0,"-3"1"-1"0,5-7-7 16,-3 5-4-16,-2 2 22 0,4-3-15 16,-4 3-5-16,2-1 5 0,-2 1 2 15,4-5 7-15,-4 5 1 0,5-4 2 16,-5 4-6-16,3-2 4 0,-3 2-2 0,0 0 7 16,5-1-7-16,-5 1-4 0,0 0 3 15,7-2-4-15,-7 2 4 0,0 0-5 0,0 0 3 16,14 2 3-16,-8-2-2 0,2 1 0 15,3-1-2-15,0 2-1 0,3 0 6 0,1 0-7 16,1 1-2-16,6-3-3 0,3 2-6 16,-5-2 2-16,10 0-3 0,0 0-1 0,-1 1-8 15,1-1 6-15,-2 0-5 0,6 0-3 16,-1 2-1-16,2-2-2 0,9 0-2 0,2 1 1 16,0 1-1-16,0-1-6 0,-9-1-15 15,10 0-5-15,-2 6-15 0,-12-5-21 16,-4 1-26-16,-8 0-28 0,-2 0-30 0,-4 1-31 15,-3-1-250-15,-6 2 68 0</inkml:trace>
  <inkml:trace contextRef="#ctx0" brushRef="#br0" timeOffset="167235.95">24854 13905 1094 0,'0'0'-34'0,"0"0"6"0,0 0 15 16,-8 0 7-16,8 0 0 0,0 0 3 16,0 0 8-16,0 0-2 0,0 0-3 0,20-5 4 15,-10 3-7-15,5 2 13 16,5-5-4-16,0 5-7 0,7-3 10 0,-2 3-13 16,7-4 13-16,13 2-6 0,-2-2-10 15,6 2 3-15,-3 1 4 0,6-4 5 0,-1 4-3 16,2-2-2-16,4 1-3 0,11-2-25 15,1 0-17-15,3 0-19 0,-5 0-26 0,-10 0-50 16,6-2-89-16,-13 1 78 0</inkml:trace>
  <inkml:trace contextRef="#ctx0" brushRef="#br0" timeOffset="168577.66">26155 10922 637 0,'0'0'-5'0,"0"0"10"0,0-7 1 16,0 7 1-16,4-8 12 0,0 6-4 15,1 0 1-15,1-2-7 0,3 2-2 0,1 0 5 16,2 1 0-16,5 1-11 0,-1 0 1 0,6 0 3 16,3 0-1-16,-4 1-4 0,11 1-2 15,-1 0-28-15,0 0-31 0,3-2-67 0,11 2-53 16,-8-2 62-16</inkml:trace>
  <inkml:trace contextRef="#ctx0" brushRef="#br0" timeOffset="196900.7">3356 2956 443 0,'0'0'-24'16,"0"0"9"-16,0 0 2 0,0 0 6 15,0 0-3-15,0 0 12 0,0 0-11 0,0 0 9 16,0 0 9-16,0 0 0 0,0 0-5 16,0 0-6-16,0 0 4 0,0 0 12 0,0 0-14 15,23-4 6-15,-9 2 5 0,1 2-4 16,7-1-3-16,3-1-3 0,6 0 2 0,11-1-6 16,9-2 5-16,-3 4 8 15,7-1-8-15,-1 0-1 0,17 0 7 0,-2 2-8 0,3-2 3 16,0 0 2-16,-2 0 2 15,7 0-8-15,-7 2-1 0,8-1-5 0,-2-1 4 16,6 2 6-16,0-3-4 0,1 3 9 16,6 0-9-16,1 3 0 0,2-3 9 0,3 2-7 15,-3-1-4-15,0-1 8 0,0 0-5 16,-2 0-3-16,3 2-5 0,0-4 6 16,-7 4 7-16,-2-2-6 0,1 2 5 0,-5 2 4 15,0-2-11-15,0-2 6 0,-4 4-1 16,-3-3-4-16,1 4 1 0,-2-3 2 0,-2 1-2 15,-3-1 2-15,0-1-5 0,-7 1 15 16,-5-2-11-16,17 0-6 0,-10 0 14 16,6 3-10-16,1-2 2 0,1 1-7 15,2-2 9-15,-14 2 7 0,13 0 0 0,2 0-14 16,-3 0 10-16,2 2 0 0,0 0-8 16,-4-1 1-16,1-1-3 0,-2 3 9 0,-10-3-4 15,-2 1 0-15,-3 0 0 0,1-1 0 16,-1 2-4-16,0-2 1 0,1 0 8 0,-3 0-3 15,3 1-5-15,-5 0 7 0,0-2 5 16,-1 1-5-16,-2 0-6 0,-6-2 6 16,-8 2-1-16,5-2 1 0,-5 2 2 0,1-2-4 15,-1 1-1-15,1 2 2 0,-5-3-2 16,-4 0-1-16,2 0-4 0,-6 0 13 0,4 2-10 16,-6-2 2-16,0 0-6 15,-2 0 6-15,0 0-2 0,-3 0 4 0,-2 0-4 16,1 0-2-16,-3 0 9 0,-2 0-2 15,2 0-1-15,-8 0 1 0,13 0 4 0,-9 1 1 16,-4-1 2-16,8 0-2 0,-8 0-2 16,10 0-7-16,-10 0-1 0,5 0 2 0,-5 0-17 15,0 0-27-15,0 0-41 0,7-3-70 16,-7 3 53-16</inkml:trace>
  <inkml:trace contextRef="#ctx0" brushRef="#br0" timeOffset="-205073">21124 3729 464 0,'0'0'217'0,"0"0"-67"16,-6-1-42-16,6 1-22 0,0 0-3 15,-9 0 0-15,9 0 7 0,0 0 5 16,0 0 5-16,-12 0 3 0,12 0-1 16,-8-2-8-16,0 2-5 0,-1 0-4 0,1 0-3 15,-3 0-7-15,0 0-4 0,-2 2 2 16,1-2-11-16,-1 1-5 0,-1 1-3 0,-1 2-9 15,1 2-2-15,-5-1-7 0,-2 3-3 16,0 3-1-16,0 0-4 0,-1 1 0 0,7 1-2 16,-5 0-3-16,3 0-2 0,5 3 2 15,1-3-6-15,1 0-7 0,1 2 2 0,6 1-2 16,-4-2 0-16,4 1-4 0,3 3 2 16,3-2-4-16,-1 4 3 0,3-1-2 15,0 3 1-15,4 1-4 0,2-4 2 16,3 11 2-16,1 1-1 0,-1-6 1 0,0 5-4 15,-4-7-1-15,-5-3 5 0,5 5-4 16,-7-4 2-16,-1 0 0 0,-2-4 3 0,0 0-7 16,-2 2 3-16,0-1 2 0,-2 0-3 15,-5 3-2-15,3-2-21 0,-4-1-23 0,-1-3-26 16,1-1-43-16,-3-5-52 0,5-1-60 16,-2 0-86-16,-2-5-358 0,4 1-164 0</inkml:trace>
  <inkml:trace contextRef="#ctx0" brushRef="#br0" timeOffset="-204831.05">20925 3961 1839 0,'2'-3'-9'0,"2"1"18"16,0-4 5-16,5 1 4 0,1-1 6 0,7-2 14 15,2 1 1-15,4-3 0 0,8-1-3 16,7-2-5-16,2 0 1 0,0 0-8 0,16-6-9 16,4 1-14-16,0 2-13 15,5-4-20-15,2 1-18 0,0 3-34 0,-2 1-29 16,2 0-45-16,1 5-43 0,-1 1-309 16,-3 3-16-16</inkml:trace>
  <inkml:trace contextRef="#ctx0" brushRef="#br0" timeOffset="-203182.89">21960 4106 1340 0,'2'-6'5'0,"-2"6"11"0,1 0 8 0,-1 0 0 15,0 0 4-15,5-4 3 0,-5 4 21 16,0 0 11-16,0 0 8 0,2 15 1 0,-4-8-1 16,2 5 1-16,-2 1-1 0,-1 1-6 15,3 6-2-15,-5 3-1 0,-2 1 0 0,3 2-10 16,-3-3-5-16,5 4 4 0,-3-2-10 15,0-2-6-15,0 2-3 0,4-5-1 0,-1-2-3 16,0-3 4-16,-3-2-10 0,3 0-2 16,2-1-1-16,0-4 1 0,2-1-1 0,3-3 4 15,-1-4-5-15,-4 0-3 0,16-10-1 16,-3-1-5-16,2-4 2 0,10-9-5 0,-1-5-1 16,1-3-2-16,4-7 5 15,-2 2-2-15,-1 3-2 0,-4 4 1 0,-1 3-2 16,0 2 1-16,-2 0 0 0,-7 10-1 15,0 1 1-15,-2 5-6 0,-4 2 0 0,3 0 1 16,-6 2-5-16,4 1-2 0,0 1 0 16,-7 3 8-16,5 1-2 0,-5-1 0 0,7 4 3 15,-6 3-5-15,-1 0 3 0,5 0 1 16,-3 2 0-16,1 2-4 0,-1-2 4 0,-2 2 0 16,1-1 6-16,1 3-5 0,0-1-8 15,3 1 0-15,0-3 2 0,-4 1-4 0,3-2 2 16,1 2-1-16,-2-6 0 0,4 0-1 15,0 1 7-15,-1-2-7 0,2-2-2 16,1-2 3-16,1 0-4 0,-2-2 5 16,4-2 0-16,1 2 2 0,-2-3 3 0,2-1-3 15,2-1 5-15,-5 0 1 0,0 2 2 16,-2 1-2-16,4 1 1 0,-7-1-3 0,4 0-2 16,-5 3-5-16,3-1 6 0,-7 2-1 15,10 0 2-15,-6 3 1 0,-4-3 0 0,8 6 0 16,-3-4-2-16,-2 3 1 0,0-1 3 15,3 3-4-15,-3-4 3 0,-2 3 7 0,1-3-7 16,7 2 0-16,-5 1-1 0,0 0-3 16,3-3 3-16,-1 2-2 0,1-3 0 15,-2 0 0-15,4-1 0 0,-1-1 2 16,-8 0 4-16,17-3 3 0,-9 1 4 0,0-5 11 16,-1 4 8-16,1-3 6 0,1-3 7 15,2-2 6-15,-3-1-1 0,2 1 3 0,-1-1-1 16,-5 1-5-16,0 4-2 0,5 0-10 15,-6 1-6-15,2-1-8 0,0 4-8 0,-3 1-8 16,-2 2 8-16,0 0-8 0,0 0-1 16,-2 16-4-16,-3-9-7 0,-2 4 0 15,4 1-8-15,-6 3-10 0,3 1-7 0,-1-2-16 16,4 2-20-16,-4 2-20 0,2-3-33 0,5 2-51 16,-3-3-46-16,1-1-67 0,2-2-130 15,0-1-138-15,-3-1-57 0</inkml:trace>
  <inkml:trace contextRef="#ctx0" brushRef="#br0" timeOffset="-203006.86">22846 3901 1455 0,'1'-13'-26'16,"-2"0"22"-16,1 4 18 0,0 1 14 15,-2 0 11-15,2 4 3 0,0-2 2 0,-3 3-2 16,3 3-6-16,0-10-22 0,-2 7-30 15,2 3-21-15,0-8-43 0,0 8-47 16,0-5-68-16,0 5-223 0,2-2 71 16</inkml:trace>
  <inkml:trace contextRef="#ctx0" brushRef="#br0" timeOffset="-202603.85">23110 3782 1096 0,'2'-4'-27'0,"-2"4"21"0,0 0 6 15,1-3 13-15,-1 3 12 0,0 0 14 16,0 0-1-16,0 0 17 0,0 0-2 16,0 0 10-16,0 0 4 0,0 16-1 15,0-6 3-15,-3 5-3 0,-1 4-5 0,-3 4-1 16,-4 11-5-16,8-4-9 0,-8 6-1 15,3-1-2-15,-3-1-5 0,5-4-8 0,0-5-10 16,1 0-17-16,1 4-22 0,0-8-28 16,2 1-28-16,2-1-34 0,-2-3-32 0,2 0-46 15,4-4-303-15,-1-3 4 0</inkml:trace>
  <inkml:trace contextRef="#ctx0" brushRef="#br0" timeOffset="-202385.09">23382 3822 1260 0,'7'-11'-33'0,"-5"3"32"15,1 2 10-15,-3 3 19 0,0-1 1 16,1 0 10-16,-1 4 8 0,0 0 8 0,0 0-1 16,0 0 1-16,0 0-10 0,-4 20-3 15,2-6-2-15,0 3-2 0,-3 2-10 0,3 4-12 16,1 3-22-16,-4 3-23 0,3 0-27 15,0 0-36-15,-2 8-40 0,2-4-37 16,2-7-262-16,-2 2 59 0</inkml:trace>
  <inkml:trace contextRef="#ctx0" brushRef="#br0" timeOffset="-202139.45">23554 4065 1080 0,'0'0'-41'0,"0"0"29"0,0 0 12 0,-3 16 24 15,-2-6 8-15,1-1 17 0,-2 6-3 16,-1 2 9-16,-1 1-5 0,1 0 4 0,2 2-9 16,-4-1 5-16,5-1-7 15,-3 2-10-15,4-1 2 0,-2-3-6 0,1 4-13 16,1-4-21-16,0-3-28 0,1 1-27 15,-3-2-30-15,3-5-27 0,0 0-46 0,2-1-218 16,0 0 106-16</inkml:trace>
  <inkml:trace contextRef="#ctx0" brushRef="#br0" timeOffset="-201994.78">23760 3689 941 0,'0'-5'-63'16,"0"5"7"-16,0 0-2 0,-2-4 3 16,2 4-20-16,0 0-141 0,0 0 73 0</inkml:trace>
  <inkml:trace contextRef="#ctx0" brushRef="#br0" timeOffset="-201592.17">24062 4031 665 0,'-10'0'59'0,"10"0"13"16,-17 2 14-16,9-2 9 0,-2 6 13 15,-3 0 10-15,-2 1 6 0,0 1 0 0,-5 4-7 16,3 0-4-16,-13 10-12 0,10-1-4 15,-6 0-10-15,10-1-10 0,-6 3-2 0,7-1-13 16,3-3-2-16,1-1-2 0,3 3-13 16,2-5 3-16,2 0-10 0,4 1 0 0,0-3-4 15,1-1-7-15,8 3-9 0,-3-4-7 16,11 4-15-16,0-8-3 0,0-2-3 0,8 0-4 16,-2-2 5-16,-2-4 0 15,6-2 3-15,-2-4 6 0,1-2 9 0,7-4 6 16,-3-7 7-16,-3-1 7 0,-2-2 3 15,-4-4 3-15,0-6-3 0,-5 0-6 0,-1 0-1 16,-2 0-4-16,-4 7-4 0,-6 6-11 16,-3 2-20-16,0 2-27 0,-1 3-37 0,-3 1-35 15,-3 3-36-15,-1 0-56 0,2 1-76 16,-1 6-361-16,-1-3-138 0</inkml:trace>
  <inkml:trace contextRef="#ctx0" brushRef="#br0" timeOffset="-201172.19">24231 4057 1680 0,'5'-5'-57'16,"0"3"17"-16,-5 2 24 0,0 0 24 15,8 0 20-15,-8 0 11 0,9 7 16 0,-6-4 1 16,2 2 5-16,0 3-3 0,-1 1 3 15,0 2 1-15,0 2-4 0,1-3-2 0,0 6 2 16,2-1-5-16,-3 0-5 0,2 2-4 16,0-1-3-16,-1-6-1 0,-1 3 5 15,0-2-3-15,0-1 9 0,-2-3 1 16,3 1 13-16,-4-3 9 0,1 0 13 0,3-1-3 16,2-2-8-16,-4-2-9 0,-3 0-4 15,22-9-7-15,-10 0-10 0,4-4-4 0,12-8 0 16,-1-2-6-16,9-10-9 0,2 1 1 15,-6 8-11-15,5-7 2 0,-6 10-3 0,-6 3-4 16,-3 2 3-16,-5 5-3 0,-2 1-12 16,-5 4 1-16,-2 3-8 0,0 2-2 0,-1 1 2 15,0 3-5-15,1 2 0 0,-4 5 0 16,0 3-9-16,2 3-10 0,-1 2-13 0,1 3-21 16,-2-2-24-16,0 7-34 0,3-1-53 15,-3 0-61-15,2 10-88 0,1-8-132 16,1-3-169-16,0-1-125 0</inkml:trace>
  <inkml:trace contextRef="#ctx0" brushRef="#br0" timeOffset="-199047.43">22939 638 1563 0,'5'-5'-84'0,"-5"5"7"16,4-6 17-16,-1 4 9 16,-3 2 18-16,0 0 11 0,0-4 4 0,0 4 14 15,0 0 0-15,0 0 1 0,3 10 18 16,-1-1 2-16,-2 5 10 0,0 0 7 15,-2 7 4-15,0 0-1 0,1 7 1 0,-2 13 1 16,-6 1-3-16,4 0 2 0,-6 0-2 16,0 2-5-16,3-3 1 0,0 2 1 0,-7 7-9 15,5-7 8-15,-3 0-4 0,4-4-2 16,1 0-1-16,-2-2-1 0,1-3-7 0,6-8-13 16,-4 0-17-16,2-8-28 0,3 1-35 15,-2-4-44-15,4 1-45 0,-2-1-319 16,2-6 9-16</inkml:trace>
  <inkml:trace contextRef="#ctx0" brushRef="#br0" timeOffset="-198111.79">23460 924 1270 0,'-1'-4'-38'0,"1"4"-6"15,0 0 6-15,0 0 13 0,0 0 6 16,0 0 12-16,-12 11 8 0,9-2 10 15,-4 3 13-15,3 6 2 0,-5 0 16 0,1 2-3 16,-1 1-1-16,-3 8 8 0,-3-5-5 16,2 5 1-16,3-5-8 0,2-3 4 0,-2 2 1 15,1-3-10-15,3 1-2 0,-1-4 2 16,3-2-4-16,0-1-1 0,2-5-6 16,-2 0 8-16,1-1 1 0,3-3 10 15,-1 2 4-15,1-7-1 0,0 0-1 0,0 0-4 16,0 0-4-16,0 0-1 0,27-18 1 15,-14 3-6-15,5-9-6 0,5-1 2 0,1-7-7 16,5-4 1-16,2 0 1 0,1-1-6 16,-1-1 2-16,-5 7 0 0,-1 4-8 15,0 2 4-15,-4 2-3 0,0 6-2 0,-6 3-2 16,-5 5-2-16,1 2-6 0,-3 1 1 16,-2 3 1-16,-6 3-2 0,15 0 4 0,-15 0-5 15,10 7 1-15,-3-1 1 0,-6 1 5 16,6 0-7-16,-2 5 5 0,-4-1 1 15,1 2-2-15,5 1 4 0,-5-2 2 16,-1 1-4-16,4-1 5 0,-3 1-2 0,3-2-1 16,-3 1 3-16,-1-3 2 0,6 0 2 15,-2 0-3-15,-4-2 0 0,6-2 0 16,-3 0 3-16,2 1-1 0,3-5 1 0,-3 0 1 16,-6-1 0-16,22 0-8 0,-9-1 7 15,2-4-6-15,0-3-1 0,4 2 3 0,-4 1-3 16,1-1 0-16,-3 0-3 0,-2 3 1 15,-1 0-3-15,-4 1 2 0,-6 2-4 16,14 0-2-16,-14 0 1 0,13 5 2 0,-4-1 1 16,-6 5-5-16,4-2 0 0,-4 4 4 15,1-2 3-15,-3 3 1 0,2 1 2 16,3-3-2-16,-3 3 2 0,0 3 3 16,6-4 2-16,-3 1-2 0,3 1 1 0,-1-7-1 15,-2 3 3-15,0 0 2 0,1-3 6 16,-1-3 0-16,1-2 8 0,-4 1 9 0,-3-3 5 15,17 0 0-15,-9-3-5 0,1-3-3 16,-1-1 3-16,3-3-9 0,1-3 3 0,1-5-6 16,-1 2-2-16,3-5 0 0,4-3-7 15,-4 3 0-15,-5 5 2 0,-2 3-2 16,-1 4-3-16,-2 0-5 0,-2 4-7 0,2-2 3 16,-5 7-4-16,0 0 2 0,0 0-1 15,0 0 4-15,-13 23-3 0,3-10 3 16,1 2-2-16,-1 4 4 0,-1 2-9 15,3-1-5-15,-1-1-16 0,6 3-29 0,-2-2-21 16,3 1-25-16,4-3-29 0,-2 3-27 16,5-3-6-16,-4-2-21 0,4-4-345 0,-1-3-34 15</inkml:trace>
  <inkml:trace contextRef="#ctx0" brushRef="#br0" timeOffset="-197983.28">24432 782 1278 0,'3'-21'-120'0,"-3"6"13"0,0 2 10 16,0 2 4-16,0 3 12 0,-3-2-2 15,1 5-154-15,0 1 80 0</inkml:trace>
  <inkml:trace contextRef="#ctx0" brushRef="#br0" timeOffset="-197674.87">24589 701 599 0,'-2'23'-18'16,"0"-4"9"-16,0 1 18 0,-2 7 5 0,-5 9 14 16,3 5-3-16,-3 0 10 0,-1 3-2 15,4-1-2-15,-4 2-4 0,3-2-7 0,0 5 9 16,4 0-1-16,-2-5 0 0,3 1-9 16,0-5-11-16,1 0-12 0,-2-10-31 15,3-3-39-15,-4-1-47 0,2-4-108 16,-1-6 78-16</inkml:trace>
  <inkml:trace contextRef="#ctx0" brushRef="#br0" timeOffset="-197416.42">24893 876 570 0,'0'0'-25'0,"0"0"15"0,0 0 20 16,0 0 10-16,-5 25 12 0,2-14 8 0,1 8-6 16,-2 1 1-16,0 5 9 0,2 5-13 15,-3 7 1-15,1 3-2 0,4-6-1 0,0-4 7 16,0 11-4-16,4-2 3 0,-1-6-7 16,1-5 3-16,-3-1-13 0,2-4-29 15,1-3-36-15,-2 1-28 0,2-6-42 0,-2 0-156 16,-2-5 208-16</inkml:trace>
  <inkml:trace contextRef="#ctx0" brushRef="#br0" timeOffset="-197013">25237 1035 712 0,'0'0'-1'0,"0"-11"8"0,0 11 16 16,0 0 4-16,0 0 5 0,-3-11-1 0,3 11 8 16,0 0 7-16,0 0 18 0,-24 16 0 15,10-5 0-15,2-2-4 0,-3 9 3 0,-9 5-5 16,4 2-5-16,-3 2 0 0,4 0 0 16,-1 3-7-16,2 0-4 0,5-1-1 15,1-6 1-15,3-2-3 0,5-1-2 16,0-1-3-16,-1-2-2 0,5-2 2 15,5 2-4-15,-3-1 0 0,4-2-1 0,5-2 2 16,2-3-6-16,-3-3-1 0,5 0 0 16,0-6-3-16,5 1 0 0,-1-4-3 0,-3-1-4 15,8-8-1-15,-6 1-2 0,0-6 2 16,2-5 1-16,-5-1-4 0,0-5-2 0,-3-2-2 16,-3 5-1-16,-5-2-1 0,0 2 0 15,-1-3-2-15,-3 8 0 0,2-3-4 16,-4 4-6-16,-3-1-23 0,2-2-23 0,-2 6-26 15,0-3-43-15,1 5-42 16,4 1-52-16,-1 0-285 0,1 3-6 0</inkml:trace>
  <inkml:trace contextRef="#ctx0" brushRef="#br0" timeOffset="-196592.53">25396 951 1229 0,'0'0'-82'0,"0"0"8"0,3 1 26 0,-3-1 22 16,0 0 21-16,5 10 4 0,-1-5 13 0,-1 2 13 15,-3 4-1-15,1 1 4 0,-1 1 8 16,4 6-2-16,-4-1-3 0,2 5-3 16,1 4 4-16,0 0-8 0,-1 1 4 15,5 10-5-15,-3-10-7 0,3-4 5 0,-5 1-3 16,2-6-5-16,-3 0 11 0,4-6 4 15,0 0 15-15,-3-3 18 0,-1 1 20 16,1-3 22-16,3-3 11 0,-5-5-11 0,4 8-5 16,-4-8-12-16,0 0-7 0,0 0-8 15,29-17-7-15,-14 4-9 0,4-2-3 0,4-6-11 16,4-2 1-16,5-3-9 16,-2 1 1-16,-2 0-8 0,4 3-7 0,-5 1-2 0,-2 5-1 15,-3 2-5-15,-8 5-6 16,-1 2-5-16,-2 3-6 0,-3 2 0 0,0 2-1 15,-2 4-1-15,2 1 1 0,-1 2 0 16,-2 7 0-16,-2 1 0 0,2 4-6 0,2 5-18 16,-4 1-19-16,6 9-33 0,-1 3-30 15,0 0-47-15,1-1-44 0,-3 0-57 16,3-1-325-16,-6-7-86 0</inkml:trace>
  <inkml:trace contextRef="#ctx0" brushRef="#br0" timeOffset="-188767.6">13206 19552 1440 0,'0'0'-84'16,"-3"-3"32"-16,3 3 9 0,0 0 13 15,-2-5 6-15,2 5 8 0,0 0 10 0,0 0 10 16,5-7-2-16,-5 7-2 0,2-3 5 16,2-2 2-16,-2 2 8 0,0 1-5 15,5-2 5-15,-4 0-4 0,4-2 4 16,-1 1-4-16,3-1 3 0,-1 1-6 0,2-1-1 15,4-1 1-15,-4 0-3 0,0 0 1 16,0 1 4-16,3 1-6 0,-3 1 5 16,3-2-6-16,-2 5-2 0,-3-4-4 0,0 4 7 15,3-1-3-15,-5 2-4 0,1-2 1 16,1 2 3-16,-8 0 2 0,10 0-2 0,-1 2-1 16,-5 0-2-16,-4-2-1 0,7 6 4 15,-3-5 3-15,-3 5-10 0,2-2 8 0,-3 1 0 16,2 1 0-16,0 0-1 0,-4 0-2 15,2-1-3-15,0 1 12 0,0-1-11 16,0 5 10-16,2-5-4 0,-2 3-4 16,0-2-2-16,2-2-9 0,1 2 3 0,-2-1-4 15,-1 0-8-15,4 0-9 0,-1-2-8 16,3-1-1-16,-4 2-5 0,4-2 6 0,0 2-2 16,1-4 5-16,-1 1-2 0,-2 2 6 15,5-1 10-15,-3-1-1 0,2 1-4 16,1 3 9-16,-3-3 11 0,5 4 5 0,-1 0 14 15,-2 0 7-15,3 1 16 0,0 0 4 16,-3 0 7-16,0 0 8 0,1 2 10 16,-1-1 5-16,-1 2 10 0,-1-3 4 15,0 0 6-15,-2 5 2 0,-2-3 3 0,-2 2 3 16,0-1 1-16,-2 4-5 0,-2-4-5 16,-7 4-9-16,1 3-6 0,-5 0-15 0,0-4-1 15,-1 5-10-15,-9 1-22 0,-2-3-22 16,1-3-19-16,5-2-31 0,1-1-33 0,-2 1-44 15,4-1-51-15,-4-2-72 0,7 1-338 16,1-2-85-16</inkml:trace>
  <inkml:trace contextRef="#ctx0" brushRef="#br0" timeOffset="-179947.22">16472 20054 1470 0,'0'0'-57'0,"0"0"21"0,-9-3 20 0,9 3 22 16,-3-2 14-16,3 2 14 0,0 0 6 15,0 0 8-15,-5-2 3 0,5 2 3 0,0 0 0 16,0 0 3-16,0 0-9 0,0 0-5 15,0 0 3-15,0 0-6 0,0 0 1 0,0 0 2 16,0 0 0-16,0 0-1 0,0 0-1 16,0 0 0-16,15 7-5 0,-12-3-3 15,8-4-4-15,-5 0-1 0,4 0-5 16,2 0-3-16,-4 0 1 0,0 2-1 0,4-2-4 16,1 0-4-16,-2 0-5 0,-1 2-7 15,-2-2-7-15,3 2-6 0,2 0-7 16,-5-1-2-16,0 1 1 0,1 3-2 0,1 0 2 15,-5-1 2-15,1 1 3 0,-2 3-3 16,-1-1 3-16,-2 1 1 0,-1 0 3 0,0 2 3 16,-4 1-2-16,0-2 2 0,-1 3 4 15,-3 0-1-15,1 0 1 0,-1 2 1 0,0-2-3 16,-1 2 7-16,4-5-8 0,-4 3 4 16,1-1 0-16,3-1-3 0,-1-1 0 15,2-4 5-15,0 3-2 0,2-1-6 16,0-1-5-16,2 2 2 0,0-3-10 0,-3 1 2 15,3 0-7-15,3 0 6 0,-1-1-4 16,0-1 0-16,-1 2 1 0,4-3 8 0,0 2-3 16,0-2 2-16,2 0 3 0,-1 1 0 15,3 0-1-15,-3-2 6 0,4 2 3 16,2 2 4-16,0-3 7 0,0 5 7 0,3-1 9 16,-2 1 7-16,-1 0 3 0,3 0 6 15,-3-2 3-15,1 3-1 0,-5-2 4 0,2 0 3 16,-1 1 6-16,-3-1-4 0,1-2 6 15,-4 2-1-15,0-2 1 0,-3 4-5 16,0-4 0-16,0 3-4 0,-4-1-8 16,-5 0 0-16,3 1-7 0,-8 0-9 0,-1-1-18 15,-5 0-17-15,4-1-27 0,-5-1-16 16,3-4-34-16,-6 3-37 0,8-4-32 0,-4 2-51 16,3 0-419-16,5 2-128 0</inkml:trace>
  <inkml:trace contextRef="#ctx0" brushRef="#br0" timeOffset="-178712.51">17080 20410 1546 0,'0'0'-123'0,"0"0"14"16,0 0 14-16,0 0 17 0,0 0 12 15,0 0 13-15,0 0 14 0,0 0 7 16,4 14 4-16,-1-8 4 0,-2 4 10 0,1 0-4 16,0 1 10-16,3 2-4 0,-2-2 8 15,0 3 1-15,4 1-5 0,-5 0 2 0,1-3 0 16,2-2 6-16,-1 2 1 16,0-2-4-16,-4-3 0 0,4-2 7 0,-1 2 4 15,1-1-4-15,-3-5 2 0,-1-1 0 16,0 0 2-16,0 0-15 0,7-12 11 0,-7 1-5 15,-2-3-1-15,0-7 2 0,-1-6 0 16,-2-9 9-16,-2-3 4 0,1 3 6 16,-1-5-7-16,4 4 4 0,-4 8 3 0,2 3 5 15,4 3-3-15,-6 4 13 0,5 1-12 16,0 5 1-16,2-1-2 0,0 2 1 16,-1 2-6-16,-2 0-4 0,1 2 4 0,2-1-5 15,-2 4 1-15,2 5-3 0,0-10-2 16,0 10-6-16,2-8 4 0,-2 8-2 15,0 0 7-15,0 0 0 0,0 0-7 0,0 0 3 16,0 0 0-16,0 0 5 0,28 16 2 16,-24-12-6-16,0 1 6 0,2 1-3 0,-2-1-8 15,3-1 5-15,-7-4 1 0,10 7 0 16,-6-2 8-16,-4-5-4 0,6 3-4 16,-6-3 7-16,0 0-4 0,0 0-2 0,0 0 11 15,19-10-9-15,-19 10 1 16,6-11 7-16,-4 6-2 0,-2 5-4 0,7-11 7 15,-7 6-5-15,0 5-3 0,5-7 2 16,-5 7-4-16,1-8-3 0,-1 8 1 0,2-6 0 16,-2 6-8-16,0 0 1 0,5-5 3 15,-5 5-3-15,0 0 1 0,0 0-1 0,0 0 7 16,0 0-6-16,0 0 1 0,0 0-1 16,0 0 6-16,0 0 2 0,0 0 1 0,0 0-2 15,0 0 8-15,17 10 0 0,-17-10-1 16,3 9-1-16,2-4 0 0,-1 4 2 15,0-3-5-15,-2 2 0 0,0 2-6 0,5 0 5 16,-6 1 0-16,6-2 3 0,-2 3-9 16,-2-3 5-16,4 2-4 0,-1-2 1 15,1 3-6-15,-2-1 7 0,4 2-3 16,-3 1 2-16,3-1 1 0,-3 0-7 0,3 0 1 16,-3-1 1-16,0 1 2 0,0-2 1 15,1 0-4-15,-4-1 1 0,4 0 0 0,-2-2-1 16,-2-2 0-16,2 1 1 0,-1 0-2 15,0-3 1-15,-2 1 1 0,0 0-2 0,3-2-2 16,-3 0 1-16,-1 1-5 0,2 1-8 16,-1-4-7-16,-2-1-12 0,7 4-24 15,-5-2-15-15,-2-2-16 0,0 0-32 0,1 4-40 16,-1-4-291-16,0 0 43 16</inkml:trace>
  <inkml:trace contextRef="#ctx0" brushRef="#br0" timeOffset="-178447.22">17485 20272 1114 0,'0'0'-61'0,"0"0"12"15,0 0 15-15,0 0 23 0,4-2 14 0,-4 2 12 16,9 10 1-16,-6-5 6 0,2 5-12 16,2 1-1-16,-2 2 11 0,2-3-3 0,-3 1 0 15,0 0-5-15,3 0-21 0,-6-3-16 16,4 0-38-16,-1-1-30 0,1-1-62 16,-4-2-102-16,-1-4 223 0</inkml:trace>
  <inkml:trace contextRef="#ctx0" brushRef="#br0" timeOffset="-178264.08">17451 19696 797 0,'-2'-4'65'0,"-1"0"-1"16,3 4 7-16,-5-7-6 0,5 7 1 15,-5-2-7-15,5 2-4 0,0 0-7 0,-8-2-18 16,8 2-19-16,0 0-33 0,0 0-32 15,0 0-48-15,-10 11-56 0,10-11-181 0,0 10 147 16</inkml:trace>
  <inkml:trace contextRef="#ctx0" brushRef="#br0" timeOffset="-178037.24">17531 19840 862 0,'4'9'-15'15,"1"-2"27"-15,-2 2 23 0,0-3 15 16,4 2 19-16,-4 3 10 0,4 1 12 0,-1 1 1 16,3 1-1-16,-1 6-3 15,2 0-9-15,2-1-1 0,0 3-8 0,4 6-6 0,-2-2-4 16,1-5-7-16,5 5-7 0,-10-4 1 16,0-6-14-16,0 0-16 0,2-2-25 0,-2-1-27 15,-2-1-31-15,2-1-49 0,-1-3-45 16,-3 0-60-16,3-5-255 0,-5-1 17 15</inkml:trace>
  <inkml:trace contextRef="#ctx0" brushRef="#br0" timeOffset="-177783.62">17846 19767 1249 0,'0'0'-10'0,"-6"-3"22"0,6 3 20 16,0 0 29-16,0 0 16 0,0 0 16 15,0 0 12-15,0 0 5 0,4 23 0 16,-2-13-4-16,2 3 0 0,3 1-5 0,-3 2-5 16,2 2-7-16,2 3-10 15,1 2-2-15,-1-1-13 0,4 8-5 0,-1-5-5 16,0-2-4-16,-3-3-14 0,0 1-20 16,1-2-21-16,-1 2-21 0,2-1-23 0,-1-1-22 15,4 1-29-15,-7-6-38 0,3 3-40 16,-1-1-32-16,0 1-55 0,1-2-324 0,-3-2-88 15</inkml:trace>
  <inkml:trace contextRef="#ctx0" brushRef="#br0" timeOffset="-177557.3">18262 20018 1512 0,'0'0'-46'16,"0"0"13"-16,0-7 21 0,0 7 14 15,0 0 12-15,0 0 12 0,0 0 8 0,0 0 9 16,0 0 4-16,0 0-3 0,0 0-2 16,3 29 1-16,0-20-8 0,-1 0 0 0,3 0-1 15,-4 3-8-15,1-3 1 0,5 1-13 16,-3 0-18-16,0-3-26 0,0 0-20 16,-1 0-34-16,-3-7-36 0,5 5-41 0,-2-5-328 15,-3 0 4-15</inkml:trace>
  <inkml:trace contextRef="#ctx0" brushRef="#br0" timeOffset="-177432.67">18257 19656 1177 0,'-7'-3'-102'0,"7"3"14"0,0 0 6 16,0 0 8-16,0 0 9 0,0 0 3 15,0 0-13-15,-20 9-139 0,20-9 72 0</inkml:trace>
  <inkml:trace contextRef="#ctx0" brushRef="#br0" timeOffset="-176939.53">18663 19713 696 0,'-2'-4'90'0,"-5"-2"-2"0,3 2 7 16,0 1 11-16,-3-1 9 0,5 2 9 16,-4 0-1-16,-1 1-5 0,7 1-3 15,-12 0-10-15,8 3-4 0,-5 1 0 16,3 3-6-16,-3 1 0 0,1 4-8 0,0-1-10 15,-1 2-2-15,4 0-4 0,-2 5-9 16,3-4-8-16,0 2-5 0,2 0-3 0,-1-3-10 16,3 3-3-16,0 0-1 0,3-2-7 15,-1-1-7-15,3 3-7 0,-2-2-7 0,4-2-5 16,-2 1-7-16,4-4-3 0,-3 2-2 16,3-4 1-16,-1-4 4 0,0-1 1 15,1 0 1-15,2-6 2 0,-4-1-3 0,4-7-10 16,4-5-6-16,-3-2-5 0,1-11 1 15,1-1 2-15,-1-10-2 0,-6 4 8 16,-2-1 0-16,0 0 1 0,-5 6 2 0,2 4 3 16,-4 7 1-16,2 0-2 0,0 2-3 15,0 4-13-15,0 2-11 0,-2 1-10 16,-1 5-19-16,3 0-16 0,-3 5-22 0,-2-1-14 16,5 3-34-16,0 0-34 0,-12 5-368 15,7 0-61-15</inkml:trace>
  <inkml:trace contextRef="#ctx0" brushRef="#br0" timeOffset="-176472.51">18798 19546 1535 0,'0'-3'33'15,"0"-1"14"-15,0 4-2 0,3-3 3 0,-3 3 9 16,0 0 5-16,7-2 12 0,-7 2 1 16,0 0 2-16,5 7-5 0,2-2 0 15,-4 5-5-15,2-1-2 0,4 2 0 0,-5 3-7 16,2 0-5-16,0 2-1 0,3-3-8 16,-5 5-5-16,5-3-4 0,-6-4-5 15,2 0 3-15,2-1-9 0,-6-2-3 16,6-1-6-16,-3-3-10 0,-4-4-14 0,6-4-12 15,1-1-9-15,1-7-6 0,0-5-5 16,-2-8 6-16,2-10 2 0,5-8 2 0,-2 3 0 16,4-12 8-16,-1 10-2 0,-2 3 7 15,2 5 1-15,-6 6 6 0,-2 7 4 0,-4 5 6 16,5 2 1-16,-2 4 0 16,-2 3 6-16,4 1 0 0,-4 4 0 0,-3 2 7 0,0 0 0 15,0 0 1-15,17 11-4 0,-12-4 3 16,0 3-1-16,4 1 1 0,-5 5-7 15,7-3 2-15,-5 2-1 0,3-2-3 16,-1 3-11-16,-2-2-9 0,5 3-17 0,-8-3-21 16,9-1-24-16,-4 0-30 0,-2-3-47 15,-2-1-45-15,1 0-72 0,-1-3-287 0,0 0-60 16</inkml:trace>
  <inkml:trace contextRef="#ctx0" brushRef="#br0" timeOffset="-173600.16">11970 10479 1473 0,'0'-10'-38'16,"-2"2"24"-16,2 1 14 0,0 2 8 16,-3 1 16-16,1 1 8 0,2 3 5 15,-4-4 12-15,1 1 8 0,3 3 2 0,-8-4 3 16,6 2 0-16,2 2-3 0,-8-2-2 16,8 2-3-16,-8 0-2 0,8 0-3 15,-14 4-2-15,9 0-7 0,-2-1 1 0,4 3-7 16,-7 1-1-16,7 2-1 0,-4 0-5 0,3 0 0 15,0 1-2-15,0 5-4 0,1-3 0 16,1 0-3-16,2 3-3 0,0 0 0 0,5 0-2 16,1 5 0-16,2 1-2 15,3-1 0-15,8 6-2 0,-1 1 2 0,2-3-3 0,0-1-3 16,4 1 3-16,3-3-2 0,-4 2-3 16,2-3 2-16,0 4 0 0,-3-6-2 15,-8-2 1-15,-2-1 0 0,3 1 0 16,-4-1 1-16,-5-1-3 0,3 1 4 0,-5-4-1 15,0 2 1-15,-2-1 1 0,-2-3-2 16,-4 1 1-16,-1 0-2 0,-3-3-13 0,0-1-21 16,-3-5-36-16,-4 1-36 0,1-4-68 15,-5-1-72-15,4-5-163 0,-2-5-147 0,2-4-55 16</inkml:trace>
  <inkml:trace contextRef="#ctx0" brushRef="#br0" timeOffset="-173432.15">12008 10385 1483 0,'5'-13'-37'0,"2"2"12"16,-1-1 5-16,3 1 12 0,1 0 7 0,5-2-2 15,3 0 13-15,7-8-6 0,3 1 1 16,3 2 4-16,4-1-1 0,-2 0-8 0,1 0 0 16,-8 10-16-16,-2-1-32 0,-4 1-47 15,0 3-60-15,-3 2-223 0,-5 4 109 0</inkml:trace>
  <inkml:trace contextRef="#ctx0" brushRef="#br0" timeOffset="-173045.71">11547 11687 1108 0,'0'0'40'0,"0"0"10"15,-10 0-1-15,10 0 5 0,0 0 14 16,-7 0 17-16,7 0 8 0,0 0 0 0,0 0-6 16,0 0-3-16,0 0-8 0,0 0-9 15,0 0-4-15,0 0-9 0,0 0-4 0,28-6-5 16,-16 5-2-16,5-5-7 0,6 0-10 16,14-3-9-16,-2-4-34 0,5-1-42 0,-5 1-51 15,5-1-41-15,-1 0-74 0,-2 0-362 0,-1 1-88 16</inkml:trace>
  <inkml:trace contextRef="#ctx0" brushRef="#br0" timeOffset="-172555.93">12247 11521 1565 0,'-3'-6'-4'15,"3"1"28"-15,-2-2 14 0,2 2 10 0,0-3 9 16,0 3 1-16,0-1-1 0,2 1 0 16,-2 0-6-16,5 0 1 0,-4-1-13 15,1 2 2-15,5-2-6 0,-1 3-6 16,1 0-1-16,-2 1-4 0,2-2-1 0,-1 1-5 16,-1 3 2-16,-5 0-4 0,0 0 0 15,14 0-4-15,-7 3-1 0,-6 1 1 0,2 0 2 16,-1-2-2-16,0 5-3 0,-2-2 4 15,-2 3-3-15,0 0-4 0,-1 0 2 0,2 2-4 16,-1-2 3-16,-5 0-1 0,5 1-3 0,1 0 2 16,-2-1-2-16,-1 0 3 0,2-1-5 15,-1 0 1-15,3-1-3 0,0 2 0 0,0-2 1 16,3 1 1-16,-1-1-1 16,5 0-1-16,-4-1 3 0,6-1-2 0,-3 2-1 15,1-3 1-15,-2 1-1 0,5 2 4 16,0-1-2-16,-2-1 0 0,2 2 1 0,1 0-2 15,0 1 1-15,-1-1-1 0,2 2-2 16,3 1 2-16,-2-2-1 0,-3 1 4 0,0-1 0 16,-3 3-2-16,1-2 3 0,-1 1 0 15,-3-2-1-15,-2 3 0 0,0-2 1 0,-4 1 4 16,0 3-3-16,-4-3-4 0,-7 2-5 16,-2 3-30-16,-2-3-50 0,1-2-53 0,-3-2-88 15,2 2-453-15,1-6-174 16</inkml:trace>
  <inkml:trace contextRef="#ctx0" brushRef="#br0" timeOffset="-172140.35">11742 12341 1798 0,'-8'3'-33'0,"4"-1"29"15,0 2 15-15,0-2 14 0,4-2 14 0,-5 2 21 16,5-2 8-16,0 0 10 0,-1 6 1 0,1-6-3 15,0 0-2-15,0 0-7 0,0 0-2 16,0 0-9-16,0 0-2 0,0 0-5 0,29-6-3 16,-12 0-2-16,18-5-8 0,4 2 0 15,2-9-5-15,16-3-1 0,7-6-5 0,28-16-3 16,2 6 0-16,4-5-6 16,5 2 1-16,2-7-4 0,-2 6-1 0,4-3-4 15,-2 2-11-15,0 2-12 0,-6-2-15 16,-5 6-19-16,-6 2-25 0,-21 9-27 0,-2 1-32 15,-6 1-38-15,-17 8-49 0,-6 3-77 16,-9 3-325-16,-7 3-119 0</inkml:trace>
  <inkml:trace contextRef="#ctx0" brushRef="#br0" timeOffset="-171316.71">11936 12902 1623 0,'4'-6'-56'16,"-1"-1"21"-16,-2-2 26 0,1 2-2 0,3 2 19 15,0-4 9-15,0 0 6 0,2 0 11 0,-4 2-1 16,4-2 10-16,-1 0 1 16,1 0 2-16,-2 2-2 0,2-3 2 0,1 3 0 15,-3 1-4-15,3 0-1 0,-2-1-2 0,2-2-7 16,1 4-3-16,-5 1 1 0,5-1-6 15,-3 2 1-15,3-3-4 0,-1 1-3 16,4 0-2-16,-1 1-1 0,1 0-3 0,1-1 3 16,1 2-2-16,-1-1-4 0,2 0 3 15,0 0-5-15,2 1 3 0,0-2-4 0,-3 1 3 16,0 3-6-16,1-1 0 0,-3 2 3 16,1 2-2-16,-2-2 2 0,0 1-4 0,-1 3 0 15,0 1 2-15,3 2 2 0,-4 2-4 16,1 0 4-16,-2 2-3 0,-3 0 5 0,3 1 0 15,-6 2 3-15,0-1 4 16,0 0 1-16,-2 1 5 0,-4 3 3 0,2 1 12 16,-6 4-1-16,2-4 4 0,-6 3-1 0,2-2 3 15,-2 1 5-15,-3-2 3 0,2 0-2 16,-1-1 5-16,-1 1 2 0,5-5-10 0,2 0 1 16,-4-1 1-16,2-3-12 0,6 0 4 15,-5 0 2-15,4-2 3 0,0-3-1 0,1 3-6 16,1-4 1-16,0 1-5 0,1 0 3 15,2-4-4-15,0 0-5 0,5 5 1 0,2-5-4 16,3-2 5-16,7 1-14 0,6-7 0 16,15-5-1-16,1 0-10 0,13-8-21 15,4 2-24-15,-4-3-24 0,5 3-36 16,0-1-29-16,-5-1-35 0,-7 6-42 0,-10 5-57 16,-5 1-100-16,-10 4-74 0,2 5-159 15,-7 0-97-15</inkml:trace>
  <inkml:trace contextRef="#ctx0" brushRef="#br0" timeOffset="-170980.71">11948 13522 1632 0,'-8'0'-36'0,"-1"2"15"16,6-1-9-16,-4 1 7 0,7-2 18 0,-5 2 26 16,5-2 12-16,-3 3 8 0,3-3 1 15,0 0 1-15,0 0 1 0,0 0 1 0,0 0 3 16,0 0-1-16,0 0 1 16,0 0-3-16,23-7-2 0,-8 4-4 0,2-1-1 0,1-1-3 15,18-9-3-15,-3 1-4 0,18-8-3 16,3-1-2-16,10-5-4 0,1-1-2 15,18-13-1-15,4 1 2 0,0-1-5 16,5-2-2-16,3 2-11 0,2-1-16 0,-3 0-27 16,-6 4-36-16,-16 10-46 0,-7 1-44 15,-2 3-73-15,-4 3-322 0,-9 2-65 0</inkml:trace>
  <inkml:trace contextRef="#ctx0" brushRef="#br0" timeOffset="-170112.2">12838 12492 1529 0,'0'-4'-22'0,"0"4"2"16,0-6-2-16,0 6 13 0,0 0 2 0,4-2 14 15,-4 2 5-15,0 0 11 0,9 10 10 16,-5 0 5-16,5-1-2 0,-1 4 4 0,0 2-2 16,1 4-5-16,1 2 4 0,-2 0-1 15,4-1-11-15,-2 1 7 0,0 0-9 0,-2 0 0 16,4-4-2-16,-7-1 2 0,3-2-6 15,-1-4 5-15,-1 0 12 0,1-4 9 16,-1 1 4-16,-2-4-4 0,3-1-5 16,-7-2-1-16,17-9-5 0,-7 0-2 0,0-9 3 15,3-12-9-15,-3 0-3 0,5-6-2 16,-5 2 0-16,1-4-4 0,0 2 0 0,-3 2 1 16,2 0 0-16,-3 9 7 0,-2 7 0 15,0-1 4-15,0 1 7 0,-3 5-10 0,-1 2-1 16,1 3-2-16,3-1-6 0,-3 1 1 15,0 2-3-15,1 1-2 0,-3-1-3 16,1 4 1-16,-1 2-3 0,4-2 3 0,-4 2-6 16,7 8 3-16,-6-3 1 0,6 3-2 0,-1 4-5 15,-2-3 6-15,3 3-2 0,-1 1 1 16,4 0-3-16,-1-2 0 0,-1-1-1 16,2-3 1-16,3 1 1 0,1-2-2 0,-4-3 1 15,-2-1 0-15,2-2 0 0,3-4-4 16,-1 0 6-16,1-3 3 0,2-2-6 0,-4-3 1 15,1 1-3-15,-4-1 4 0,0 1 2 16,1 3 2-16,-3 1-7 0,1 1 3 0,-1 1-3 16,-4-3 3-16,5 5-1 0,-4 1 1 15,0-1 0-15,-3 3-2 0,0 0-1 16,10 5 0-16,-6 0 2 0,3 3-4 0,-3-3 3 16,0 3 2-16,3 1-3 0,-1 1 0 0,0-1 0 15,0-1 7-15,3 1-8 16,-3 1 1-16,2-3 1 0,-3 1-3 0,2-2 1 15,0-1-3-15,1 1-21 0,-3-2-16 16,3-3-25-16,-1-1-32 0,-1 0-32 0,-6 0-56 16,13-7-50-16,-5 1-112 0,-2 0-224 0,5-3-72 15</inkml:trace>
  <inkml:trace contextRef="#ctx0" brushRef="#br0" timeOffset="-169876.61">13756 12064 1445 0,'0'0'-64'0,"-3"-5"20"0,3 5 3 16,0 0 18-16,0 0 18 0,0 0 9 0,0 0 8 16,0 0 10-16,8 19 3 0,-5-12-2 15,1 4 6-15,1 5-13 0,-2-1 7 0,4 4-4 16,-4 2-1-16,4 2 4 0,0-1-11 15,-3 3 1-15,2-2-3 0,-2 1-30 0,-2-5-43 16,0-2-53-16,3 0-93 0,-1-2-165 16,-2-4 113-16</inkml:trace>
  <inkml:trace contextRef="#ctx0" brushRef="#br0" timeOffset="-169720.32">13840 11797 1064 0,'-7'-13'2'0,"5"3"12"16,0 2-3-16,2 3 3 0,-2-1 2 0,2 2-10 16,0 1 3-16,-2-3-2 0,2 6-39 15,-2-6-25-15,2 6-51 0,0 0-214 0,4-3 162 16</inkml:trace>
  <inkml:trace contextRef="#ctx0" brushRef="#br0" timeOffset="-169507.76">13933 11740 995 0,'0'0'64'0,"3"-2"1"15,-3 2 1-15,0 0-9 0,0 0-2 0,0 0 4 16,9 6 7-16,-6 1 0 0,-1 3-4 16,5 1-6-16,-3 4-1 0,3 4-5 0,0 2-4 15,-4 4-3-15,4-1-10 0,-4 2-3 16,2 0-2-16,3 11-4 0,-4-11 1 15,3 1-23-15,-4-4-33 0,4 0-37 16,-2-5-43-16,-4-4-76 0,3 0-340 0,1-5-32 16</inkml:trace>
  <inkml:trace contextRef="#ctx0" brushRef="#br0" timeOffset="-169282.69">14175 11655 1411 0,'0'-11'-14'15,"0"-1"22"-15,0 5 11 0,2 1 2 0,-2 0 2 16,2 3 3-16,-2 3-2 0,5-3 10 16,-5 3 1-16,0 0 8 0,10 14-7 15,-5-3-3-15,0 6-1 0,5 4-2 0,-5 0-7 16,3 3-2-16,-6 1-2 0,8-1 0 0,-2 9-2 16,-2-7-7-16,-2-1 5 15,3-2-11-15,-2 2-14 0,2-2-27 0,-1-6-36 16,-2 2-43-16,3-4-61 0,-1-1-325 15,1-2-8-15</inkml:trace>
  <inkml:trace contextRef="#ctx0" brushRef="#br0" timeOffset="-169019.72">14505 11850 1337 0,'-2'-6'-3'0,"-1"2"20"0,1-2-1 16,0 4 6-16,2 2-2 0,0 0 1 15,0 0-5-15,0 0 10 0,0 0 6 0,0 0 3 16,0 0-2-16,2 16 0 0,-2-7-1 16,5 2-11-16,-3 3 3 0,0-1-1 0,-1 0-4 15,-1 0-5-15,5 3 5 0,-3-1-5 16,3 1-32-16,-3-2-25 0,-1-3-44 15,-1-1-48-15,3-3-75 0,1-1-225 16,1-3 56-16</inkml:trace>
  <inkml:trace contextRef="#ctx0" brushRef="#br0" timeOffset="-168876.8">14551 11623 1252 0,'-3'-36'8'0,"3"4"-1"0,-1 7 9 0,-1 6 2 15,-3 2 3-15,3 2-1 0,0 2 0 16,1 1-5-16,-6 3 3 0,5 4-9 0,-2-2 1 15,0 6 7-15,-3 1-10 0,7 0-21 16,0 0-49-16,-6 8-51 0,6-3-101 0,2 3-136 16,-1-1 134-16</inkml:trace>
  <inkml:trace contextRef="#ctx0" brushRef="#br0" timeOffset="-168485.06">14790 11628 1082 0,'0'-3'63'16,"0"-1"11"-16,0 4 9 0,0-8 9 0,0 8 8 15,0-6 2-15,0 6 1 0,0 0 2 16,-1-5-8-16,1 5-1 0,0 0 4 0,0 0-2 16,-15 9-5-16,6 1 0 0,1 3-5 15,-3 4-4-15,-1 0-7 0,-7 9-9 16,6 3-3-16,3-4-6 0,-3 7-4 15,4-6 3-15,3-2-12 0,2-2-7 0,-1 0-4 16,5-1-3-16,0-6-3 0,0 4-6 16,5-2 1-16,4-1-7 0,-6-1 1 0,8-7 2 15,0 0-1-15,-1-2 1 0,1-4-7 16,1-4-6-16,1-4 2 0,4-2-3 0,0-6-3 16,-1-2 1-16,-4-3-3 0,5-7-5 0,-2-4 6 15,-2-2-3-15,-4 0 3 0,-6 0 4 16,-3 3-6-16,2 1 2 0,-4 2-5 0,2-1-20 15,-2 4-14-15,-1 4-20 16,-2 0-24-16,0 4-34 0,3 4-39 0,-4 1-42 16,0 3-59-16,0-1-126 0,-1 6-39 15,4-2-119-15,-4 4-43 0</inkml:trace>
  <inkml:trace contextRef="#ctx0" brushRef="#br0" timeOffset="-168101.07">14994 11562 1429 0,'0'0'-20'0,"0"0"14"0,6 4 5 16,-6-4 10-16,4 4 9 0,0-1 21 16,1 1 4-16,-2 4 9 0,2-1 7 0,2 3 1 15,-6-1 2-15,6 1-8 0,0 1-2 16,-4 1 2-16,4-3-7 0,-4 3-2 0,2-5-8 15,-1 1-3-15,1-1 3 0,-2-1 8 0,2-3 1 16,-1 2-1-16,0-4 3 0,-4-1-8 16,10-3-4-16,-3-3-3 0,1-7-4 0,3-2-5 15,-3-4-1-15,3-2-1 0,-2-2-1 16,1 0-4-16,-2 2 0 0,0 0-2 0,-1 6 1 16,-1 3-2-16,0-2 3 15,1 3-1-15,-6 2-3 0,4 0-3 0,2 4-1 0,-5 1-1 16,-1 4-2-16,-1 0 2 15,9 6-1-15,-6 2 0 0,0 2 0 0,4 6-1 16,-4 1-4-16,6 4 1 0,-3 1-1 16,5 1-38-16,-3 0-45 0,2 7-48 0,1-4-78 15,-7-5-148-15,4 0-294 0,-6-2-146 16</inkml:trace>
  <inkml:trace contextRef="#ctx0" brushRef="#br0" timeOffset="-154144.12">10337 13149 1602 0,'0'0'-116'0,"-5"-3"20"16,5 3 14-16,-2-3 13 0,2 3 15 0,0 0 9 16,-3-3 13-16,3 3 7 0,0 0 10 15,-3-6 6-15,3 6 8 0,-4-4 4 0,4 4 16 16,-2-3 1-16,2 3 4 0,-3-4 13 15,3 4 1-15,-2-6 11 0,2 6-8 16,0 0-4-16,0 0 6 0,-1-3-11 16,1 3 0-16,0 0-9 0,-5-2 8 0,5 2-9 15,0 0 1-15,0 0-7 0,0 0 4 16,0 15-9-16,3-8 0 0,-3 2-2 0,2 7 5 16,-1-3-3-16,1 2-4 0,-2 4 3 15,5-2-1-15,-3 4-4 0,3-2 2 0,-4-1 0 16,3 6 1-16,4-4-2 0,-3-1 5 15,2 2-5-15,-4-4-1 0,4 0 3 0,-1-2 6 16,-2 0 3-16,4-1 5 0,-1-5 2 0,-1 0 7 16,-2-3 7-16,5-1-3 15,-1-3 0-15,3 1-4 0,-1-8-4 0,5 0 2 0,-1-3-7 16,4-5 4-16,-1-2 0 16,-3-4 4-16,2-8-1 0,4-1-6 0,-5-2 10 15,-3 8-2-15,-6-2 5 0,3 8 4 16,-3 1 3-16,0 0 5 0,-2 3-2 0,0 0-5 15,3 3-9-15,-5 2 3 0,0-1-11 16,0 3 0-16,0 3-3 0,-2 2-4 0,0 0 0 16,10 9-1-16,-5 0 0 0,1 6-1 15,-2 3-2-15,5 1 0 0,-5 3-3 0,5 1 1 16,-6 0-2-16,6 1-1 0,-3-1-4 16,3 0 2-16,-5-1 0 0,2 2-2 0,0-2 2 15,-1-4-6-15,-1-2-24 16,0 0-18-16,-2-2-38 0,5-2-36 0,-4-3-37 15,-3 0-44-15,5-3-53 0,2-3-408 16,-4-1-155-16</inkml:trace>
  <inkml:trace contextRef="#ctx0" brushRef="#br0" timeOffset="-153693.98">10981 13057 1781 0,'-2'-8'-31'16,"0"3"18"-16,-3 0 2 0,5 2 3 0,-2-1-4 15,2 4 14-15,-3-4 13 0,3 4-1 16,-7-2 2-16,7 2-1 0,0 0 1 0,-15 12 2 16,10-2-2-16,-2 0-2 0,1 7 5 15,-3 4-3-15,3 2 1 0,-1 4-3 0,3-1-4 16,-2 8 2-16,-1 4-2 0,6-6 2 15,1-3-7-15,1-1 7 0,-1-2-4 0,2 3-2 16,1-5 2-16,3 0-2 0,0-1-1 16,3 0-2-16,-3-5-1 0,1-2-1 0,1-3 2 15,0-2 0-15,3-3 0 16,-3-4-3-16,2-2 4 0,3-6-1 0,2-3-2 16,2-2 0-16,0-5-1 0,-3-4 2 15,3-10-1-15,-3-3 5 0,-1-3-1 0,-4-5 5 16,-6 0 4-16,-3-1 14 0,-2-1 5 15,1-1 6-15,-10 0 0 0,5 6-2 0,-4 0 2 16,-3 6-3-16,2 8-6 0,3 3-1 16,1 6-5-16,-3-1 0 0,4 5-5 0,-3 3-6 15,1 2-18-15,1 4-35 0,-1 0-33 16,8 0-33-16,-15 6-37 0,10 0-54 0,0-1-107 16,3 4-232-16,2 1-40 0</inkml:trace>
  <inkml:trace contextRef="#ctx0" brushRef="#br0" timeOffset="-153367.05">11497 12943 1457 0,'-2'-8'5'0,"0"3"18"0,0 0 3 0,-1 1 0 16,3 2-6-16,0 2 1 0,-3-6-3 15,3 6 3-15,0 0 8 0,0 0 6 0,-10 12-2 16,5-3 3-16,0 4 1 0,3 4-6 16,-1 3 8-16,-2 6-4 0,1 0-3 0,0 13-8 15,-3 1 5-15,3-4-7 0,3 2-1 16,-6 0-2-16,5-8 0 0,-1-1-3 0,2-5-4 15,-1 2-7-15,-3-5-5 0,5 0-40 16,-2-6-31-16,2-2-49 0,-2-1-40 0,2-3-96 16,-2-3-235-16,2-5 2 0</inkml:trace>
  <inkml:trace contextRef="#ctx0" brushRef="#br0" timeOffset="-153215.4">11291 13025 1291 0,'-12'-10'-33'0,"1"0"19"15,1 5 2-15,1-1 0 0,-1 3 8 0,6-1 4 16,-5 0-3-16,5 2-4 0,0 0 4 16,0 0-2-16,4 2-5 0,0 0-11 0,0 0-22 15,-6 6-26-15,6-6-31 0,1 8-79 16,4-3-85-16,2 2 216 0</inkml:trace>
  <inkml:trace contextRef="#ctx0" brushRef="#br0" timeOffset="-153060.55">11543 13138 862 0,'4'-4'75'0,"-4"4"6"0,8-2 3 15,-8 2-5-15,0 0-7 0,7-2-7 16,-7 2-4-16,5-2-7 0,-5 2-11 0,0 0-15 16,3-3-50-16,-3 3-53 0,0 0-70 15,5-2-285-15,-5 2 62 0</inkml:trace>
  <inkml:trace contextRef="#ctx0" brushRef="#br0" timeOffset="-146736.29">9959 13446 1085 0,'-2'-8'-50'0,"2"1"32"0,0-2 26 0,0-1 17 15,0-1 25-15,0 1 17 0,0-3 17 16,-3 4 6-16,3-1 7 0,-2 2 5 0,2-1-3 15,0 2-1-15,-1 1-7 0,1-2-7 16,0 5-8-16,-2-2-6 0,2 0-9 0,0 5-6 16,-3-3-6-16,3 3-1 0,0 0-8 15,6 10 0-15,-1 2-5 0,1 3-2 0,0 2 1 16,3 8-4-16,4 7-1 16,-5 0-4-16,4 4-1 0,1-2 0 0,-3 2-5 15,3 0-2-15,1-1-2 0,-1-1-2 16,-1 0-1-16,1-2 0 0,1 0 1 0,-6-5-3 15,0-7-8-15,3 4-8 0,-3-4-20 16,0 1-23-16,1-6-24 0,-6 2-28 0,2-2-38 16,2-2-42-16,-6-1-49 0,1-1-414 15,0-2-141-15</inkml:trace>
  <inkml:trace contextRef="#ctx0" brushRef="#br0" timeOffset="-146159.26">9906 13581 1596 0,'-4'-6'-107'16,"0"3"25"-16,0 0 17 0,4 3 14 15,-7-3 18-15,4 0 26 0,3 3-5 0,-7-4 4 16,2 2 16-16,5 2 0 0,0 0 2 0,-5-3 4 16,5 3-5-16,-7 0-1 0,7 0 6 15,-6 5 2-15,1-1 5 0,1 4 3 16,1-2 2-16,-4 7 1 0,3-1-1 0,0 4 1 16,-3-2-3-16,-1 8-2 0,1-4 4 15,6-1-4-15,-6 3-2 0,3-2-4 0,0 0-1 16,0-2-3-16,1-2 0 0,1 0-1 15,-1-2-1-15,0-1-1 0,1-1-2 0,2-2 4 16,-2-1-6-16,-1-1 3 16,3-1 4-16,0-1 1 0,0-4 0 0,3 4-1 15,-3-4-4-15,0 0 2 0,7-18 0 16,-4 3-2-16,-1-4 0 0,5-7-2 0,-1-9 4 16,3-8 1-16,-3 2-2 0,0 0-2 15,-2-2 4-15,5 2 2 0,-3 0 4 0,-2 4 3 16,2-3 1-16,-2 9-2 0,3 7-1 15,-3-2-2-15,-2 4 1 0,0 4-5 0,5 1-1 16,-6 4 4-16,4-1-3 0,-1 3-4 16,1 0-3-16,-2-1 0 0,6 5 0 0,-3 1 0 15,2 2 1-15,4 2-2 0,-5 2 2 16,6 2-3-16,2 2-3 0,-3 2 4 0,8 5-4 16,-5-1-11-16,-2-3-16 15,7 5-11-15,-1-1-18 0,-1-1-25 0,-1 3-23 16,0 0-35-16,-1 2-48 0,-1-2-305 15,-2 4 2-15</inkml:trace>
  <inkml:trace contextRef="#ctx0" brushRef="#br0" timeOffset="-124478.57">12043 14642 1191 0,'2'-12'99'0,"0"3"-4"16,-2 2-24-16,0 1-11 0,0 0 0 0,3 1 7 15,-2-2-3-15,-1 4-1 0,0-3-4 0,0 2 0 16,0-1-5-16,2-1-5 0,0 1 2 16,3-3-11-16,-2 0-4 0,4 1-5 0,1-2 0 15,1 0 2-15,7-4-8 0,1 1-2 16,13-8-1-16,2 1-1 0,11-7-6 15,9 2 1-15,2-3-4 0,2 2 0 16,3-5-8-16,6 5-15 0,-2-2-18 0,0-1-33 16,-2 1-28-16,-1 3-38 0,-5 0-39 15,-3 6-77-15,-12 5-311 0,-1-3-58 0</inkml:trace>
  <inkml:trace contextRef="#ctx0" brushRef="#br0" timeOffset="-124202.53">13026 13992 1520 0,'-3'-2'-24'0,"3"2"17"15,-6-4 2-15,6 4-1 0,0 0 6 0,0 0 8 16,-3 14 16-16,3-5 8 0,3 4 6 15,-1 6 1-15,5 4 0 0,-6 5-7 0,8 7-5 16,-3 4 4-16,3-1-6 0,-4 2-3 16,6-5 0-16,0 3-3 0,-1-1-3 15,1-7-1-15,-1-3-26 0,-1-4-27 0,-1-1-46 16,0-3-43-16,-1-3-55 0,1-1-303 0,-1-4 9 16</inkml:trace>
  <inkml:trace contextRef="#ctx0" brushRef="#br0" timeOffset="-123875.5">13002 13686 1324 0,'-2'-11'-6'16,"-2"1"18"-16,0 2 9 0,-1 1 10 15,3 2 15-15,2-1 11 0,0-1 1 16,-1 2 1-16,1 1-3 0,0 4-8 16,0-8-5-16,1 3-4 0,1 2-2 0,3 1-10 15,1 0 4-15,-6 2-3 0,16 2-8 16,-3 3 3-16,2 3-2 0,6 3 1 0,4 10-5 16,-4 2-2-16,4-1-1 0,-3 6 0 0,-2-1-1 15,-1 3-3-15,-2 1-2 0,-4-4 1 16,-5 1-2-16,-2-4-1 0,-2 2-18 0,-4-1-20 15,2 3-12-15,-6-3-35 0,-6 11-23 16,2-4-39-16,-7 2-48 0,0-2-325 0,-4-5-19 16</inkml:trace>
  <inkml:trace contextRef="#ctx0" brushRef="#br0" timeOffset="-122604.12">13532 13926 1418 0,'-1'-4'-23'0,"1"4"10"0,-2-4 2 16,2 4 2-16,0 0 15 0,0 0 3 16,0 14 14-16,0-5 1 0,2 2 2 0,-1 5 2 15,2 0-2-15,-1 3-1 0,5 0-7 16,-5 4 0-16,-1-3-1 0,6 3-1 0,-2-4-3 16,-2 2 5-16,2 0-9 0,-1-3 5 15,0 0-6-15,0-5-1 0,-2-3 3 0,3 3-3 16,-5-8 3-16,1 1 0 0,-1-4-6 15,0-2 7-15,0 0-5 0,0 0-2 0,-12-23 6 16,4 5-8-16,1-8 2 16,-6-10-4-16,3-7 2 0,-5-9 6 0,3-3 3 15,6 9 6-15,-3 1-3 0,3 1 6 16,-1 5-1-16,5 9 5 0,1 3 3 0,-4-2 3 16,3 5-4-16,0 4 4 0,0-2-4 15,2 3-5-15,0-2-2 0,0-1 1 0,2 3-3 16,0 1 2-16,0 0-4 0,3 0 0 15,-4 2 1-15,6 2-2 0,-1-2-2 0,-2 3-1 16,3 2 0-16,-1 1-3 0,1 1 1 16,-4 0-1-16,2-1 1 0,1 2-4 0,-5 3-1 15,6-1 2-15,-2 3-1 0,-2-2-2 16,2 2 3-16,2-1 0 0,-6 2-2 0,3 1 0 16,-4 1 1-16,11-5-6 15,-9 4 3-15,-2 1 2 0,7 0-4 0,-7 0 1 16,0 0 2-16,5-4-1 0,-5 4 0 15,0 0 4-15,5-2-5 0,-5 2 0 0,0 0-1 16,6-2 4-16,-6 2-3 0,0 0-2 16,0 0 0-16,0 0 2 0,0 0-1 0,0 0-2 15,0 0 3-15,0 0-1 0,0 0 1 16,0 0-2-16,0 0 1 0,0 0 0 0,0 0 1 16,0 0-1-16,0 0 0 0,0 0 0 0,0 0 0 15,0 0 0-15,0 0 0 0,0 0 2 16,7 0-3-16,-7 0 0 0,0 0 1 0,0 0 0 15,0 0-1-15,0 0-2 16,0 0 3-16,0 0 0 0,0 0 0 0,0 0-2 16,0 0 0-16,0 0 2 0,0 0 0 15,0 0 0-15,0 0-3 0,0 0 6 0,0 0-5 16,0 0 1-16,0 0 4 0,0 0-2 16,0 0-2-16,0 0-3 0,0 0 3 0,0 0-2 15,0 0 3-15,0 0 0 0,0 0-1 16,0 0 0-16,0 0 0 0,0 0-1 0,10 2 5 15,-10-2-4-15,7 2-1 0,-4 0 3 16,2 0-3-16,1 4 0 0,-2-1 6 0,5 0-4 16,-3 3 1-16,4 3 1 0,1 3-1 15,-3-1-2-15,2 6 3 0,1-1-1 16,-2 4-2-16,-3-1 6 0,3 2-4 16,-4-1 0-16,0-4-2 0,-1 6 2 0,-2 1 2 15,-2-3-4-15,0-2 3 0,-4 3 2 16,-3-4-1-16,2 1-1 0,-4-2 1 0,-4-2-1 15,3-2 2-15,-1-1 2 0,-1-2 8 16,-1-1-1-16,1-3 2 0,1 0-1 0,-2-2 1 16,3 0 0-16,0-1 2 0,3-1-2 15,-1 1 1-15,2-2-1 0,-1 0-2 0,7-2-6 16,-4 4 4-16,0 0-2 0,4-1-3 16,0-3 0-16,6 10 0 0,3-5-4 15,1 3 5-15,5 2-3 0,1-2 0 16,3 3-2-16,11 4 5 0,0 0-3 0,0-2 0 15,7 2-1-15,-2 0-1 0,-2-3-10 16,4 1-13-16,-2-2-23 0,-6-3-25 0,-6-3-19 16,2 1-28-16,0 2-21 0,0-4-40 0,3 1-73 15,-9-1-312-15,-2-2-64 0</inkml:trace>
  <inkml:trace contextRef="#ctx0" brushRef="#br0" timeOffset="-122040.03">14293 13484 1521 0,'-7'-17'-21'0,"3"4"12"0,3 4 21 0,-4-2 5 15,3 6 20-15,0 0 9 0,-1-1 0 16,3 2-1-16,0 4-3 0,-1-5-3 0,1 5-1 16,0 0-6-16,0 0-2 0,0 0 0 15,0 15-8-15,1-5 2 0,4 2-1 0,-1 5-1 16,0 2 0-16,0 3-3 0,3 1-3 15,-3 4 1-15,2-4-5 0,0 5-1 0,1-4 1 16,-1 1-2-16,-2 0 3 0,4-4-4 16,-6-3 0-16,3 0-1 0,0-4 1 0,-3-1 1 15,-1-1-8-15,-1-3 6 16,0-4 6-16,0 1-4 0,-1-4 0 0,1-2 1 16,0 0-2-16,-15-17 0 0,6 2 0 15,-1-5-2-15,-5-14-2 0,2-2-1 0,5-3 1 16,-1-2-1-16,1 2-4 0,1 3 2 15,7 6 1-15,-3 5-3 0,3 5 1 0,-2 2 0 16,0 3-3-16,2 2 4 0,0-1 0 16,0 5 0-16,-3 0-2 0,3 1 1 0,3 0-2 15,-3 3 2-15,4 1 1 0,-1 3-2 16,2-4 4-16,5 5 3 0,-10 0 4 0,17 5 0 16,-6-2 9-16,3 4-4 0,6 3 4 15,-3-1-1-15,1 5-1 0,9 4 0 0,-4 4 0 16,2-3-4-16,-1-4 0 0,-8-3 2 15,3 2 8-15,1-1 5 0,-4-4 7 16,5 3 3-16,-3-5 2 0,-3-3 5 0,0 1 6 16,2-5-1-16,-4-2-3 0,4-6-2 15,-2-2-7-15,3-12-2 0,-5-2-3 0,1-10-3 16,-3-1-4-16,0-7-12 0,-3-3-20 16,0 1-17-16,-1-3-24 0,-2 0-27 0,2 1-39 15,-1 1-44-15,1 1-51 0,0 7-86 16,-4 10-135-16,-1 2-169 0,3 10-95 0</inkml:trace>
  <inkml:trace contextRef="#ctx0" brushRef="#br0" timeOffset="-120951.95">10420 16110 1488 0,'-3'-3'-87'0,"3"3"18"0,-7-3 27 16,7 3 10-16,-4-7 22 0,2 6 17 0,-2-4 9 15,1 1 11-15,1-2 5 0,0 3 7 16,2 3 13-16,-1-8 3 0,-4 7-4 15,5 1-3-15,-2-6-7 0,2 6 1 16,-3-5-3-16,3 5-9 0,0 0-1 0,0 0-8 16,0 0-1-16,0 0 0 0,11 18-5 15,-4-7 1-15,1 3 0 0,6 2-3 0,-1 4 0 16,8 2-5-16,5 2-1 0,-4 1 1 16,3 0 0-16,5-1 2 0,10 4-3 0,-6-5 2 15,6 6-1-15,-5-8 3 0,11 3-2 16,-6-7 4-16,11 2 7 0,1-2 8 0,-4-6 2 15,15-1 4-15,3-4-1 16,-8-6-3-16,16-8-2 0,1-4-3 0,9-2 1 0,21-7-3 16,0-6-3-16,-3 2-7 15,-22 4-23-15,-1-1-24 0,-9 3-32 0,-5 2-35 16,-6-2-39-16,-12 6-35 0,-9 4-48 16,-3-1-304-16,-8 6-31 0</inkml:trace>
  <inkml:trace contextRef="#ctx0" brushRef="#br0" timeOffset="-120071.48">12305 15749 1397 0,'-1'-3'-23'0,"-2"-4"14"0,1 4 21 15,0-1 19-15,2 4 12 0,-2-6 14 0,2 6 3 16,-3-5-2-16,3 5-6 0,-2-4-3 16,2 4-7-16,0 0-4 0,0 0 0 15,0 0 1-15,0 0 5 0,0 0-2 16,9 9-1-16,-4-3-4 0,-4 1-3 0,3 0-1 15,3 0 0-15,-6 0-5 0,6 1 1 16,-2-1-2-16,-2 3-3 0,2-2-1 0,-1 0 2 16,0-1-9-16,0 0-1 0,1-1 1 15,-2 1-2-15,-1 0 2 0,1 0-1 0,1-1 3 16,-1-1-6-16,0 0-2 0,-3 1-3 16,2 0 0-16,1 0 1 0,-1 1 0 0,0 1-3 15,0-1 2-15,0 3-1 0,-2-2-3 16,2 2 1-16,0 1 7 0,-2-2-8 0,2 2 2 15,1-1-2-15,-1 1 2 16,-1 0-3-16,1 1 0 0,1 1-1 0,-1-3 1 16,2 1 3-16,-1 1-6 0,-2 3 5 15,3-6 0-15,1 5-3 0,-2 0 0 0,0-1 1 16,1-2-3-16,1 3 3 0,-2-4 1 16,-1 2-3-16,5-1 1 0,-4-3-3 0,-2 1 3 15,1-2-1-15,0 1-2 0,3-2 5 16,-3-2-3-16,-1 1 5 0,-1-1 1 0,0-4-2 15,0 0 0-15,0 0-5 0,0 0 3 16,-3-13-2-16,-4-2-1 0,1-6-3 0,-5-11 4 16,-2-5-6-16,3-3 5 0,-2 1 0 15,1 2-3-15,1 1 1 0,1 2-1 16,1 6 2-16,1 5 1 0,6 1-1 16,-6 6-1-16,3 2 4 0,3 1 1 0,-2-1 1 15,-1 2-4-15,1 4-2 0,3 0 0 16,-2 0 1-16,2 1 0 0,0 0-2 0,-1 2 0 15,1-1 2-15,1 3-1 0,-1 3-2 16,2-2 3-16,-2 2 2 0,0 0-3 0,13 5-1 16,-4 0 4-16,-3 1 3 0,3 4-7 15,1 2 3-15,0 0-2 0,1 2 2 0,3 2 1 16,-1 2-1-16,2-2 1 0,2 2 8 16,0-2 2-16,-3 0 3 0,0-2 2 15,1 1-2-15,-2-5 2 0,2-1 5 16,-3-2 3-16,-2-3-3 0,3 0 0 0,0-6 0 15,-2 0 0-15,-1-5-2 0,0-4 2 16,0-3-5-16,-5-4 1 0,3-4-2 0,-6-6-5 16,3-12 0-16,-3-2-1 0,-4 11-7 15,2 2-19-15,0 0-11 0,0 7-29 0,-2 1-33 16,-1 0-40-16,3 8-48 0,-2 0-35 16,2 4-94-16,-1 4-296 0,1 2-102 0</inkml:trace>
  <inkml:trace contextRef="#ctx0" brushRef="#br0" timeOffset="-119484.95">12981 15689 1601 0,'-4'-8'-40'0,"-1"-2"25"0,2 5 12 16,-2-1 7-16,1 3 12 0,3-1 12 15,-6 0 1-15,2 0 3 0,2 1 0 16,-4 1 3-16,7 2 0 0,-10-3-5 16,10 3-5-16,-11 0-2 0,2 3 1 0,6 0 10 15,-6 1-4-15,3 2 2 0,-1 1-1 16,2 3 2-16,-2 1-1 0,2 0-3 0,-3 4 0 15,4 1 6-15,0 2-3 0,0 1-4 16,1 1 3-16,-1 1-4 0,4-3-2 0,0 1 1 16,2 0-1-16,3 0-4 15,1-3-2-15,0 0-1 0,2-3-2 0,1-2-7 0,-1-3 0 16,2-2-2-16,2-4-8 0,0-1-12 16,-1-4-8-16,3-4-3 0,1-6-2 0,-2-1 0 15,3-4 1-15,-1-6 7 16,2-4 4-16,-5 5 4 0,-2 0 1 0,-1 0 5 15,-1 3 7-15,-1-2 10 0,-3 6 0 16,-2 3 3-16,0 0 7 0,3 1-7 0,-3 5-4 16,-1-3-4-16,2 3 0 0,-1-1 3 15,-2 8 1-15,4-9-11 0,-1 5 0 0,-3 2 3 16,0 2-3-16,0 0 0 0,0 0 3 16,0 0-1-16,0 0-1 0,10 7-3 0,-6-1 2 15,0 0-1-15,3 3-1 0,-2-1 2 16,4 2 0-16,-3-1 1 0,3 1-5 0,-1-3-8 15,0 3-8-15,1-1-14 16,-3-4-13-16,3 1-18 0,-3-1-12 0,2-1-27 16,-1-1-36-16,1-3-42 0,-8 0-85 15,12-8-230-15,0-2-1 0</inkml:trace>
  <inkml:trace contextRef="#ctx0" brushRef="#br0" timeOffset="-118659.35">13306 15486 1312 0,'0'0'-4'0,"-4"-8"26"0,4 8 12 0,-2-1 3 16,2 1-1-16,0 0 1 0,0 0 1 15,0 0 12-15,0 0 4 0,0 0 8 16,-4 15 3-16,4-8 8 0,2 5-5 16,2-1-1-16,-1 2-2 0,-2 0-8 0,1 3-9 15,5 1-1-15,-1-4-5 0,-4 2-5 16,5 0-3-16,-4 1-5 0,2-1-1 0,2-4-3 15,-4-1 1-15,2-3-8 0,-1 1-1 16,0-1 3-16,0-3-8 0,1-3-1 0,-2 1 0 16,-3-2-2-16,7-7-1 0,-3 1-4 15,-2-3 1-15,2-3-4 0,-2 3 0 0,3-6-1 16,-2 4-1-16,0-3-3 0,-1 3-2 16,2 2 5-16,-1-3-5 0,-2 3 6 15,1 2-6-15,-2-3 1 0,2 2 0 0,1 5 3 16,-3-3-2-16,4 0 3 0,-4 3 1 15,3-3-3-15,-3 2-3 0,1 0 2 16,-1 4 2-16,2-5-1 0,-2 5 2 0,9-2 0 16,-9 2-4-16,4-3 3 0,-4 3 2 15,9 0-1-15,-9 0 1 0,8 3 1 0,-8-3 1 16,12 0-5-16,-5-3 4 0,-1 1-1 16,-6 2 1-16,10-3-2 0,1 1 3 0,-5-3 0 15,2-1-1-15,1-2-1 0,-3-2 1 16,5 2-3-16,-3-4 1 0,0 1-1 0,3-1 5 15,-5 5 1-15,1-5-3 0,-1 5 3 16,1 1-1-16,-4 0 0 0,2 1-5 16,-1 1 6-16,-2 0-1 0,-1 1-1 15,4 1-1-15,-5 2-2 0,5-5 1 0,-5 5-1 16,0 0 0-16,8 7 6 0,-8-7 6 16,6 9 4-16,-4-4-2 0,0 3 5 0,2 2 1 15,1 1-5-15,-2-1-3 0,4 0 1 16,-1 2-2-16,1 2-3 0,-2-6 9 0,2 4-5 15,1-3 2-15,-1-1-10 0,-1 2-4 16,1-5-7-16,1-1-4 0,-4-2-6 0,6-2-6 16,-1-2-8-16,-1-2 0 15,3-4-7-15,-1-8 2 0,2-2 3 0,0-2 7 0,-2-12 6 16,-2 5 11-16,-1 5 8 16,-1-1 9-16,-4 4 14 0,2 0-2 0,-1 6 5 15,-3 0-4-15,0 2 0 0,0 0-1 16,0 4-6-16,0 2 1 0,-3 1-5 0,3 4 0 15,0 0 2-15,0 0 1 0,0 0-1 16,-10 11-3-16,8 0 3 0,-3-2-2 0,1 3 1 16,4 2 0-16,-1-1-5 0,-2 5 6 15,3-2 0-15,3-3-2 0,-3 0-2 0,1 0-1 16,8 3 0-16,-1-1 4 0,11-2-7 16,-1-2 2-16,17 2-6 0,-5-5-28 0,-2-4-29 15,1-3-45-15,3-1-46 16,-2-1-64-16,12-4-112 0,-4-3-286 0,-5-6-109 15</inkml:trace>
  <inkml:trace contextRef="#ctx0" brushRef="#br0" timeOffset="-116947.68">13913 14292 1571 0,'0'-4'-70'15,"0"-1"21"-15,-2 1 18 0,2 4 19 0,0-5 17 16,0 5 17-16,0-6 13 0,0 6 7 16,0 0-3-16,0-5-5 0,0 5 4 0,0 0-8 15,0 0-4-15,0 0 0 0,0 0-1 16,0 0-3-16,0 0 3 0,-6 18 6 0,4-9-4 16,-3 3 3-16,3-1 6 0,-1 7 1 15,0-2 3-15,-4 4 0 0,4-4 3 16,-4 9-1-16,2-3 2 0,-7 9-7 0,6-2 7 15,-4 1-4-15,-1 4 3 0,0-1-2 16,3 1-3-16,-4 0-2 0,0 0-5 0,2 2 6 16,0 0-8-16,-3-2-3 0,3 4-3 15,0-4 0-15,-3 4-7 0,0-3 1 0,0 1 1 16,1-4-5-16,-1 2 1 16,3-2 0-16,2-7 0 0,-1-2-3 0,3-3-1 0,-3 1 1 15,3-4-2-15,-1 2-2 0,4-3-2 16,-4 0 5-16,3 2-4 0,0-6 0 15,-3-1-2-15,5 2-2 0,-1-1 0 16,-2-4 6-16,3 2-5 0,0-3-2 0,0-2 3 16,2 1-1-16,-2-2-5 0,2 1-3 15,-2 0-7-15,2-5-22 0,-2 4-19 0,2-4-26 16,0 0-39-16,0 0-32 0,0 0-40 16,0 0-63-16,-3-16-396 0,6 8-146 0</inkml:trace>
  <inkml:trace contextRef="#ctx0" brushRef="#br0" timeOffset="-116541.4">13493 15015 1621 0,'-4'-5'-80'0,"4"5"22"16,0 0 20-16,-4-3 10 0,4 3 9 15,0 0 15-15,0 0 2 0,0 0 15 0,0 0 16 16,0 0 5-16,-6 13 7 0,4-5 7 16,2 1 6-16,0 4-6 0,0 2 6 0,0 0-4 15,0 4-4-15,2-5-3 0,-4 6 0 16,2 1-3-16,2-3-5 0,-1 2-2 15,-1-1 2-15,2-1 1 0,-2 3 0 0,3-4-1 16,1-1 1-16,-2-4 2 0,0 4-3 16,0-5 0-16,2 2-1 0,1-1 2 0,-2-3 3 15,2-2-2-15,2-1-6 0,-1-6-4 16,4 0-1-16,2-2-4 0,5-5-3 0,6-4-18 16,4-9-20-16,5 1-21 0,1-6-32 15,2 1-25-15,4-4-34 0,-7 4-34 0,-3-2-47 16,-2 5-409-16,0-3-119 15</inkml:trace>
  <inkml:trace contextRef="#ctx0" brushRef="#br0" timeOffset="-115579.25">13699 14270 1535 0,'-5'8'-112'0,"-1"-1"18"0,2 0 13 0,-1 1 16 16,4 2 12-16,-6-3 15 0,5 0 14 16,-1 3-3-16,0-1 13 0,-1 0 4 15,-1-1 6-15,5 0 0 0,-1 0-2 0,-1-3 6 16,2 2-3-16,0-3 5 0,0-4 15 15,2 5-3-15,-2-5 10 0,6 0 7 0,-6 0 3 16,12-6-3-16,-4-2-1 0,6-3-2 16,-4-1-4-16,7-1 4 0,-3-1-1 0,3-2-2 15,-4-1-2-15,6 2 3 0,-1-10-4 16,-3 9 3-16,0 1-5 0,0-1 1 0,-1 3-4 16,-3 1 4-16,1 3-6 0,-2-1 3 15,4 2-4-15,-4 0-3 0,-2 2-3 0,3 0 3 16,0 0-6-16,-1 1 6 15,-2 3-4-15,2 2 1 0,2 0 5 0,0 3-1 16,-1 4-1-16,3 2 0 0,-1 3-1 16,0-2 0-16,1 8 3 0,-3-1-4 0,6 9-9 15,-3-7-14-15,-3 2-15 0,-3-3-25 16,1-2-31-16,1 2-35 0,-4 0-50 0,3 2-244 16,-6-4 77-16</inkml:trace>
  <inkml:trace contextRef="#ctx0" brushRef="#br0" timeOffset="-34944.72">16971 13265 1451 0,'-6'-4'63'0,"-1"2"-14"0,1-2-22 0,0 2-8 15,-2 2-1-15,-2 0 9 0,10 0 1 16,-15 2 4-16,3 0 2 0,0 2-7 0,1 1 0 16,-1 1 1-16,2 1-4 0,-1 1 2 15,-1 4-6-15,0-3-2 0,7 3-3 16,-6-1-2-16,5 0 0 0,1 1-6 0,2-1-1 15,-2 0 1-15,3-2-1 0,4 3 2 16,3 1-3-16,-2-1 0 0,4-1-1 0,1 1-2 16,2 1-1-16,4-3 1 0,-2 4-3 15,4-1-2-15,-3 0 2 0,2 3 1 0,-1-4 1 16,1 4-1-16,2-2 2 0,-2-3-4 16,-2 5 1-16,1-1 9 0,-3-1 6 0,4 2 6 15,-8-4 9-15,4-1 12 0,-2 3 4 16,-6-5-1-16,6 2 10 0,-6 1 9 0,0-3 3 15,-3-2 6-15,0 3 5 0,-1 2 5 16,-4-3-4-16,-4 0-11 0,1 1 0 16,-4-1-8-16,-1 0-7 0,-4-3-5 0,0 1-12 15,1-2-23-15,4-3-27 0,-3-2-37 16,2-2-55-16,-2-6-65 0,3-4-66 0,2 1-129 16,1-4-62-16,6 0-136 0,3 0-65 15</inkml:trace>
  <inkml:trace contextRef="#ctx0" brushRef="#br0" timeOffset="-34149.37">17493 13333 1479 0,'0'0'-32'16,"-10"0"18"-16,1 0 6 0,9 0 16 15,-10 0 13-15,10 0 10 0,-13 2 6 16,8-2 6-16,-2 0 3 0,7 0-5 15,-11 0-3-15,11 0-2 0,-8 0-5 0,2 1 0 16,6-1-2-16,-8 0-3 0,8 0-6 16,-12 3 1-16,12-3-1 0,-3 0-6 0,3 0 1 15,0 0-6-15,-9 2 0 0,9-2-1 16,-4 1 1-16,4-1 1 0,0 0-5 0,0 0 3 16,-9 0 0-16,9 0-4 0,0 0 1 0,0 0 1 15,0 0 0-15,0 0-3 0,0 0-2 16,0 0 3-16,0 0-4 0,-8 2 2 0,8-2-1 15,0 0 0-15,0 0 1 16,0 0-2-16,0 0 0 0,0 0 2 0,0 0 2 16,0 0-1-16,0 0-2 0,0 0 0 15,0 0 0-15,0 0 1 0,0 0-1 0,0 0 0 16,0 0 0-16,0 0 2 0,0 0-3 16,-7-3 1-16,7 3-2 0,0 0 3 0,0 0 0 15,0 0 1-15,0 0-2 0,0 0 6 16,0 0 2-16,0 0 2 0,0 0 3 0,0 0-1 15,0 0-2-15,0 0-3 0,0 0 2 0,0 0-1 16,0 0 0-16,0 0-3 0,3-8 2 16,-3 8-2-16,0 0 0 0,0 0 0 0,0 0 0 15,0 0-3-15,2-4 2 16,-2 4-2-16,0 0 1 0,0 0-1 0,0 0 0 16,0 0 3-16,0 0-3 0,0 0-2 15,0 0-1-15,5-4 2 0,-5 4-2 0,0 0 2 16,0 0 1-16,2-4-3 0,-2 4 0 15,0 0 0-15,0 0 0 0,0 0-3 0,0 0 1 16,0 0-1-16,0 0 2 0,0 0-3 16,1 15 6-16,-1-4 3 0,0 5 0 0,-1 3 5 15,-1 5 3-15,-3 3 5 0,3 3-1 0,-2 6 2 16,0 3-3-16,1 0-4 0,1-6 2 16,-1 4-3-16,0-4 1 0,1-6-2 0,2-5-3 15,-4-1-6-15,4-1-20 16,0-1-28-16,0-4-41 0,0-3-54 0,2-5-53 15,2 2-85-15,-1-6-274 0,-2-3-55 16</inkml:trace>
  <inkml:trace contextRef="#ctx0" brushRef="#br0" timeOffset="-33852.31">17381 13231 1456 0,'-3'-8'-17'0,"1"4"22"0,2 2 19 15,0 2 8-15,0 0 14 0,-5-4 3 16,5 4 10-16,0 0-1 0,0 0 5 0,0 0-4 16,13 10 2-16,-4-6 4 0,-1 4 0 15,0 2-4-15,5 0-3 0,-1 7-1 16,3-2 1-16,0 3-9 0,-3 0-6 0,3 8 0 16,2 5-4-16,0-2-5 0,-2 0-5 15,-5-4 0-15,-2-2-4 0,-1 2 2 0,-3-2-8 16,-2 0 3-16,-2 1-1 0,-2-2-4 15,-2 4-1-15,-5-3-1 0,1 0-2 0,-2-5-3 16,-3 2-9-16,1-2-26 0,0-6-28 16,0-3-31-16,6-2-47 0,-3-5-65 0,3 2-90 15,-1-6-373-15,7 2-154 0</inkml:trace>
  <inkml:trace contextRef="#ctx0" brushRef="#br0" timeOffset="-33636.16">17957 13219 1625 0,'0'0'-129'0,"-1"-3"12"0,1 3 11 0,0 0 7 15,1-6 1-15,-1 6-1 0,0 0-11 16,0 0-185-16,0 0 187 0</inkml:trace>
  <inkml:trace contextRef="#ctx0" brushRef="#br0" timeOffset="-33274.91">17932 13210 773 0,'0'0'-17'0,"0"0"16"0,0 0 7 16,0 0 4-16,0 0 11 0,0 0 4 16,0 0 10-16,0 0 1 0,0 0 2 0,0 0-9 15,-4-6 4-15,4 6-1 0,0 0-5 16,0 0 1-16,0 0-7 0,0 0 7 0,0 0 2 16,0 0-2-16,0 0-11 0,0 0 3 15,0 0 0-15,0 0-5 0,0 0 3 0,0 0 7 16,0 0 2-16,0 0-4 0,0 0 3 0,-2 9 6 15,2-3 4-15,0 0 7 0,0 4 1 16,0 0-2-16,0 4 7 0,-2 3-2 0,-3 4-5 16,3 3 9-16,0 2 1 0,-2 11-1 15,0-5 3-15,1 6-7 0,0 3 0 16,1-2-7-16,2-5-2 0,-3-7-5 16,-1 1-1-16,2 1-4 0,1-4-4 0,1-3-3 15,0 0-14-15,0 0-12 0,0-8-38 16,0 2-36-16,0-3-47 0,1-4-46 0,1-3-81 15,0-3-276-15,5 0-33 0</inkml:trace>
  <inkml:trace contextRef="#ctx0" brushRef="#br0" timeOffset="-32918.7">17922 13157 1400 0,'-5'-8'-48'0,"2"2"12"0,0 1 14 16,-1-1 14-16,1 2 17 0,0 1 11 16,3 3 21-16,-2-4 1 0,2 4 8 0,-5-4-1 15,5 4 1-15,-2-3 6 0,2 3 2 16,0 0-6-16,-2-5-6 0,2 5-3 0,0 0 2 16,0 0-12-16,0 0 0 0,14 3-3 15,-3-1-7-15,-2 3-2 0,-1 1 3 0,2 3-7 16,5 3-2-16,-4 3 4 0,-1 1-6 0,8 11-2 15,-5 1 0-15,0 3 0 0,0 1-4 16,-2 2-1-16,-6 2 2 0,4 1 0 0,-5 1 1 16,-4 4-2-16,0 0 0 15,0-3 0-15,-4 1-2 0,-5-4 0 0,-1 0-1 16,-2 0 1-16,-5-2 0 0,1-4-1 16,-6-2 0-16,4-1-14 0,1-11-26 0,2-3-25 15,-2-1-43-15,4-6-39 0,1-5-72 16,4-1-340-16,-4-4-56 0</inkml:trace>
  <inkml:trace contextRef="#ctx0" brushRef="#br0" timeOffset="-32191.94">18646 13148 1415 0,'0'-7'-42'0,"2"4"25"0,-2-1 20 0,2 0 15 15,-2 4 14-15,2-7 18 0,-2 3 3 16,0 0 11-16,0 1 8 0,0 3 3 0,0 0-2 15,4-6 3-15,-4 6-5 0,0 0-1 16,2-4-7-16,-2 4-3 0,0 0-7 0,0 0 3 16,0 0 7-16,0 0 1 0,-4 19 4 15,2-8 6-15,-4 5 5 0,-1 6-2 0,-6 8 2 16,1 5 0-16,-3 2-1 0,-3 9 1 16,-6-1 1-16,-1 2-4 0,-2 4 0 0,-1 1-4 15,1 3-4-15,-2-3-9 0,2 3-3 16,-2-1-3-16,-3-1-12 0,2-2-4 15,3-2 6-15,-2 1-15 0,2-3-1 0,0 0 1 16,2-3-1-16,1-1-8 0,1-7-2 16,5-4-4-16,-4 2-7 0,7-2-26 15,0-3-22-15,3-6-33 0,4-5-36 0,1-4-39 16,4-5-38-16,-4 0-39 0,5-4-48 0,-1-3-97 16,3-2-79-16,0 0-195 0,13-13-144 15</inkml:trace>
  <inkml:trace contextRef="#ctx0" brushRef="#br0" timeOffset="-31918.74">18669 13516 1761 0,'4'-8'-22'0,"-2"4"15"16,0 0 8-16,0 3 3 0,-2 1 23 15,0 0 12-15,0 0 20 0,0 0 1 0,0 0 6 16,11 9 1-16,-10 1-1 0,-1 4-2 0,3 1-5 16,-6 7 0-16,3 6-7 15,0 2-4-15,-3 13-3 0,-2 1-5 0,1-1-4 16,0 3-3-16,-5-5-1 0,6-1-5 16,-6-4-5-16,5-4-32 0,2-9-37 0,-2-2-49 15,-1-2-54-15,3-4-57 0,2-2-100 16,2-1-313-16,0-5-117 0</inkml:trace>
  <inkml:trace contextRef="#ctx0" brushRef="#br0" timeOffset="-31663.32">18984 13461 1670 0,'0'-5'-28'0,"0"-1"17"16,1 4 3-16,-1 2 9 0,0 0 9 15,0 0 8-15,0 0 13 0,0 0 7 0,0 0 3 16,0 17 4-16,-1-5 0 0,-1 4 3 16,0 4 3-16,-3 3-3 0,3 7-2 0,-2 7-7 15,-5 3-2-15,3-3-4 0,0 3-5 16,0-3-1-16,-1-6-5 0,5-5-4 0,-4 8-1 16,-1-8-23-16,5-2-24 0,-1-2-29 15,0-5-40-15,-4 0-34 0,6-3-37 0,-1-1-67 16,0-4-284-16,0-2-26 0</inkml:trace>
  <inkml:trace contextRef="#ctx0" brushRef="#br0" timeOffset="-31426.23">18726 13814 1460 0,'-5'-3'8'0,"5"3"16"16,-2-7 5-16,2 7 10 0,0 0 12 0,7-7 4 16,-5 5 1-16,1-4-5 15,6 3-7-15,-1-3-3 0,5 1 0 0,-1 0-12 16,5 0-15-16,4-3-16 0,5 1-25 16,-1 0-32-16,11-2-23 0,1 0-39 0,-3 4-38 15,6-1-75-15,-7 3-194 0,-6 1 62 16</inkml:trace>
  <inkml:trace contextRef="#ctx0" brushRef="#br0" timeOffset="-31133.67">19212 13591 1120 0,'-1'-5'-32'15,"-2"0"21"-15,1-1 18 0,2 6 21 0,-2-3 9 16,2 3 9-16,-2-4 5 0,2 4-7 16,0 0 0-16,-3-5-9 0,3 5-1 0,0 0 3 15,0 0 5-15,0 12 4 0,0-1 7 16,0 1 1-16,-1 1 0 0,1 7-2 0,-2 1-2 16,2 0-5-16,-2 3-5 0,2-1-2 0,0-2-5 15,-3 1-5-15,1-1 4 16,2-1-13-16,-2 4 1 0,2-8-9 0,-2 4-33 15,2-6-31-15,0 0-59 0,0-3-56 16,2-1-106-16,0-3-212 0,3 0 8 0</inkml:trace>
  <inkml:trace contextRef="#ctx0" brushRef="#br0" timeOffset="-30787.51">19202 13438 1291 0,'-3'-4'-6'16,"3"1"19"-16,0 3 11 0,0-7 4 0,0 3 3 16,0 4 12-16,7-6 1 0,-2 4-8 15,-5 2 2-15,8 0-9 0,-8 0 2 0,17 6-2 16,-7 1 0-16,-2 2-7 0,2 3-4 15,4 3 7-15,-4 4-5 0,0 1 7 0,-2 2-2 16,5 8-5-16,-2 2 3 0,-5-5 3 16,1 1 4-16,-4-2-8 0,-1 2 1 0,3-1-1 15,-5-1-2-15,0 3 0 16,-2-5 3-16,-3 0-7 0,4-3-3 0,-8 1-2 16,4-2 1-16,-5-1-4 0,-2-2 0 15,4-4-22-15,-3 0-27 0,0-3-35 0,3-5-51 16,1-2-59-16,4-1-375 0,3-2-64 0</inkml:trace>
  <inkml:trace contextRef="#ctx0" brushRef="#br0" timeOffset="-30483.67">19617 13518 1459 0,'3'-4'-5'0,"-3"4"23"16,2-10-2-16,0 8 2 0,-1 0 8 15,-1 2 2-15,5-3-1 0,-5 3 4 0,0 0 5 16,9 5 0-16,-8 1 4 0,1 2-2 0,3 5 2 16,-3 1 3-16,-2 9 4 0,2-1-2 15,-2 6-2-15,2 1-3 0,-2 1-6 0,0 2-2 16,-2-3-6-16,0 12 4 0,2-9-6 15,-2-6-6-15,2 1-3 0,-5-1-15 0,3-8-21 16,2 2-32-16,-1-1-33 16,-1-6-33-16,-1 0-42 0,3-3-66 0,0-3-296 15,0-1-28-15</inkml:trace>
  <inkml:trace contextRef="#ctx0" brushRef="#br0" timeOffset="-30106.59">19756 13424 1353 0,'-2'-4'-1'16,"0"0"19"-16,2 4 10 0,-5-6 14 0,5 6 10 15,0-4 8-15,0 4 7 0,0 0-1 16,0 0-3-16,11-4-2 0,-11 4-6 0,13 4-7 15,-7 0-9-15,3 2-3 0,1 0 0 16,-2-1-4-16,2 6-3 0,2 1-3 0,-2 3-7 16,-4-1 3-16,5 0-4 0,-5 1 0 15,1 2-2-15,-6 1-2 0,5 2-1 0,-3 3 2 16,-1-1-3-16,-1 2-2 0,-1-1-3 16,-1 4-1-16,-1 0 0 0,-3-2 0 15,1 2-4-15,-4 7 3 0,0-1 0 0,-4-2 3 16,0-4-5-16,-1 1 2 0,1-7-3 15,2 0-1-15,-3-4 2 0,0 0-15 0,1-5-16 16,2 1-22-16,-3-2-13 0,1 0-28 16,-3-3-43-16,2-2-51 0,2-2-102 0,1-3-215 15,-1-1-8-15</inkml:trace>
  <inkml:trace contextRef="#ctx0" brushRef="#br0" timeOffset="-28378.39">17743 10965 1320 0,'2'-3'-28'0,"0"-3"6"0,-2 6-5 15,0 0 12-15,0 0-9 0,0 0 15 16,0 19 9-16,-2-6 16 0,0 6 8 16,-4 7-1-16,4 1 1 0,-5 9-4 0,1 0-4 15,-1 1-4-15,2 1 7 0,-2-1-3 0,1-5 0 16,-1-1 2-16,5-7-4 0,-1 1-8 15,3-3 0-15,-5-2-32 0,3-4-34 0,0 0-41 16,2-6-71-16,0-2-191 0,0-2 124 16</inkml:trace>
  <inkml:trace contextRef="#ctx0" brushRef="#br0" timeOffset="-27988.14">17690 11116 1021 0,'3'-26'-9'0,"-3"3"16"0,2 7 7 16,-2 0 16-16,0 3 10 0,0 0 6 15,0 0 12-15,2 1 1 0,-2 1 0 0,2 0-7 16,2-1-1-16,-2 1-5 0,3 1 3 16,0-1-4-16,5 2-4 0,-5-3-6 0,7 3-5 15,1 0-2-15,2-1 1 0,2 2-4 16,0 2-3-16,6 1-5 0,-1 2 1 0,-2 1-3 16,1 2-3-16,0 0-3 0,0 3 5 0,3 1-5 15,-8-1-1-15,5 2 0 16,-5 0-1-16,-3 1 0 0,0-3-1 0,-2 4 2 15,-3 1-2-15,1 0-1 0,-8 2-1 16,1-2 3-16,-2 0-3 0,0 6 3 0,-2-1-1 16,-2 4 3-16,-5-1 11 0,4 4 3 15,-6-1 3-15,2-4 0 0,-3 2 1 0,4 2 2 16,-1 2-5-16,1-6 2 0,1 2 0 16,6 0-2-16,-4 0-1 0,3 1-1 0,2-2-2 15,2 0 0-15,3 0-1 0,0 2-2 16,6 0 2-16,8 7-10 0,2-5 1 0,5 1-1 15,0-5-5-15,4 0-25 0,1-1-27 0,2-3-32 16,2-3-35-16,-6-1-41 0,-4-3-41 16,0-2-89-16,-4 2-219 0,3-2-10 15</inkml:trace>
  <inkml:trace contextRef="#ctx0" brushRef="#br0" timeOffset="-27551.54">18434 11579 1371 0,'-5'0'22'16,"5"0"38"-16,0 0 15 0,0 0 24 16,0 0 17-16,0 0 8 0,0 0 7 0,3-11-1 15,-1 5-2-15,0-1-3 16,2-5-12-16,3-1-11 0,-2-2-8 0,5-4-10 16,2-3-4-16,3-10-13 0,1-2-8 0,-2-3-5 15,10-8-4-15,-1 2-6 0,-2-3-5 16,0 10-4-16,-5 4-3 0,4 5-4 0,-3-3-5 15,-5 12-4-15,-2 2 3 0,-2 5-6 16,-1 2 0-16,-1-1-6 0,-2 3-1 0,1 1-3 16,-2 1-1-16,2 3 3 0,2-2-2 15,-7 4-2-15,0 0 3 0,15 8-5 0,-14-1-1 16,3 2 7-16,1 5-1 0,-5-1-2 16,2 4-4-16,-4 3-2 0,2 0 5 0,-2 3 2 15,-1-2-11-15,-1 2 12 0,4-1-5 16,-4 1 0-16,2-3-5 0,-5-1 6 0,4-1-1 15,-2-2 1-15,1-2 3 16,1-1-1-16,-2-1-1 0,-2 1 8 0,1-7-7 16,-2 2 1-16,-5-3-2 0,0-1-1 15,1-4 9-15,-3 0-15 0,-3-4-1 0,-2-3-4 16,2-3-27-16,3 2-33 0,-4-4-35 0,6 0-39 16,3-1-44-16,0-3-51 0,1 3-68 15,5 3-130-15,-3-1-241 0,5 4-172 0</inkml:trace>
  <inkml:trace contextRef="#ctx0" brushRef="#br0" timeOffset="-27227.53">18895 11116 1738 0,'3'-4'-92'0,"-3"4"10"15,0 0 25-15,0 0 19 0,0 0 32 16,0 0 11-16,2 16 16 0,0-9 10 0,-2 3-3 16,0 0 7-16,0 2 1 0,-2 4 2 15,2 2 7-15,0 2-1 0,-2 3 0 16,-1-2-2-16,1 6-2 0,0 0-3 0,1-2-5 15,-2 2-5-15,1-2 0 0,0 1-5 16,-1 0 0-16,1-2-6 0,2-4-21 0,0 1-32 16,0-6-33-16,-1-1-49 0,1-3-61 15,-2-2-121-15,2 0-156 0,0-4 35 0</inkml:trace>
  <inkml:trace contextRef="#ctx0" brushRef="#br0" timeOffset="-26655.84">18927 11117 1251 0,'0'-5'-11'15,"2"2"12"-15,-2-3 10 0,0 3 19 0,2-3 6 16,-2 6 15-16,0-6 12 0,0 2 6 15,2-2-1-15,-2 3 2 0,2 0 5 0,3-2-6 16,-3 2 0-16,0 1-8 16,-1-2-3-16,-1 4-5 0,7-4-6 0,-7 4-6 0,0 0-5 15,0 0 0-15,8 10-7 16,-3-1 6-16,-1 0-8 0,-3 5 2 0,2 0-4 16,-3 2-1-16,2 3 1 0,-2-4-7 15,2 3 3-15,-2-4-3 0,3 7-1 0,-1-4 2 16,0 2-4-16,-1-3 4 0,-1 0-4 0,7-3 5 15,-7 0 5-15,5-1 4 0,-4-5 11 16,-1 2 2-16,4-3-3 0,1 0-3 0,-2-4-4 16,4 0-4-16,-7-2 0 0,19-8 1 15,-11 0-8-15,10-5 0 0,-4-4 6 0,5-8-13 16,2 0-1-16,2-9 0 16,-3 4-5-16,6-3 3 0,-5 3-2 0,-3 0-3 15,2 5-1-15,-3 5 3 0,-7 4 0 16,-2 3-4-16,3 1 1 0,-5 1 0 0,1 4-6 15,-4 1 0-15,4 2-3 0,-2 3 4 16,-5 1-2-16,0 0 3 0,5 5 2 0,-2 1-6 16,-3 3 2-16,0 7 1 0,-5 2 0 15,5 3-2-15,-2 3 6 0,1 3-4 0,-2 3 2 16,1 0-2-16,2-1 2 0,-2 10-2 0,-3 0 0 16,8-7-1-16,-3-3-7 0,0-1-35 15,0 1-27-15,0-1-30 0,0-2-42 16,0 2-47-16,0-8-58 0,2 1-125 15,0-2-265-15,-2-2-134 0</inkml:trace>
  <inkml:trace contextRef="#ctx0" brushRef="#br0" timeOffset="-21604.34">16717 13636 1564 0,'0'0'-104'15,"0"0"17"-15,0-5 14 0,0 5 11 16,0 0 7-16,0 0 4 0,0 0 19 0,0 0 0 16,4-4 13-16,-4 4-1 0,0 0 4 15,0 0 5-15,0 0 6 0,0 0-3 16,0 0 3-16,0 0-1 0,0 0 16 0,0 0 2 15,0 0 1-15,-12-2-3 0,12 2 0 16,0 0-2-16,0 0-1 0,0 0 2 0,-11 2-2 16,11-2 4-16,0 0 0 0,0 0 2 15,-9 2 0-15,9-2 4 0,0 0-2 0,-8 2 3 16,8-2 2-16,-6 1 0 0,6-1-5 16,-4 4 0-16,4-4 3 0,-9 2-4 0,9-2-1 15,-6 1 4-15,-1 1 1 16,7-2 4-16,-8 2-7 0,8-2-1 0,-6 2 0 0,2-2-2 15,-3 2-1-15,7-2 2 0,-5 3 8 16,5-3-4-16,-12 2 1 0,9-2 1 16,3 0 0-16,-11 2 0 0,7-1-5 0,4-1-2 15,-9 0 0-15,9 0-1 0,-10 2 0 16,4-2 1-16,6 0 0 0,-11 0 1 0,5 2-6 16,6-2-1-16,-13 0 6 0,4 2-6 15,1-2 2-15,8 0 0 0,-14 0 1 0,8 0 0 16,-3 2 1-16,3-2 4 0,6 0 1 15,-12 0-4-15,2 0 0 0,10 0 1 0,-12 0 7 16,6 0-6-16,6 0-1 0,-10 0 3 16,10 0-1-16,-14 0-5 0,6-2 0 15,8 2 0-15,-8 0 2 0,8 0-3 0,-10-2 1 16,6 0 0-16,4 2 0 0,-11 0-5 16,4-2 2-16,7 2-4 0,-5-1 4 0,5 1 0 15,-12-2-2-15,11 0 4 0,1 2-5 16,-9-3-2-16,5 1 3 0,4 2-2 0,-8-4 2 15,5 2 0-15,0-1-3 0,-2-2 1 16,1 1 0-16,0 0 0 0,0-1-1 0,-3-3 0 16,4 3 0-16,-2-2 1 0,0 2-2 15,2-2 2-15,1 2-7 0,-3-2 6 16,-2 1-1-16,6-1 3 0,-3 0-6 0,-1 0 2 16,2-2 1-16,-2 3-3 0,1-2 2 15,1 0 2-15,0 0-1 0,-2 0 0 0,1 0 3 16,2 0-3-16,-2 1 0 0,0-3 0 15,-1 2 4-15,4 1-4 0,-4-2 1 0,1 0-1 16,1 4-4-16,0-2 4 0,1-1-1 16,-1 3 1-16,1-2 1 0,0 0-1 0,0 2 3 15,2-1-2-15,0-2-1 16,-1-1 1-16,-2 3 0 0,3 0-2 0,-2-3 1 0,0-1 3 16,2 1-4-16,-3 0 2 0,3 1-3 15,0-2 0-15,0-1 0 0,3 1 0 16,-3-3 0-16,2 2 4 0,-2-2-4 0,2 0 0 15,-2 0 3-15,3-1-1 0,-2-1 2 16,-1 2-4-16,0-2 6 0,0-1-5 0,0 1-1 16,2 2 2-16,0-2-1 0,-2 0 0 15,5 2 3-15,-3-2-2 0,-2 0-1 0,2 1 0 16,-1-2 1-16,4-2 0 0,0 3 0 16,-3 2-1-16,-1-5 5 0,1 2-3 0,5-2-1 15,-3 0 1-15,0 1-1 16,3-7-2-16,-4 1 3 0,6 2-1 0,-5-2 0 15,3 1-1-15,-2-1-1 0,2 2 1 0,0-1 2 16,-1 1-2-16,2 1 1 0,1-1-1 0,-3 3 5 16,-2 2-4-16,6-5 9 0,-1 3-3 15,-1 3 1-15,0-1-2 0,1-4 3 16,-3 6-2-16,4-6-1 0,2 1 2 0,-4-1 4 16,0 4 1-16,4-2 4 0,2-1-5 15,-4 0 2-15,3 0-1 0,4-8 0 0,-4 5-2 16,5-3-1-16,-1 4 0 0,-5 5 0 15,1-4-3-15,8-4 5 0,-7 5-7 0,10-2 1 16,-4-4-1-16,-3 9 0 16,-2-2 3-16,0 2-5 0,0 2 4 0,-3-2-2 0,3 1 0 15,-1-2-1-15,-2 2-1 0,3-1 0 16,-2 0 2-16,-1 4-3 0,2-1 1 16,-2-1 2-16,1 0-5 0,-3 3 3 0,1 0-2 15,1 1 0-15,3 0 3 0,-3-2 1 16,1 3-1-16,-1 0 0 0,3 0 1 0,-2-1-1 15,2 1 2-15,-1 1-4 0,1 1-2 16,0-1 5-16,2 0-2 0,-3 1 0 0,1-1 0 16,-1 2 0-16,-1 1 1 0,2-3-2 15,-1 3-1-15,-1 1 0 0,2 0 1 0,-3-1 2 16,1 0-1-16,-1 2-4 0,1-1 2 16,-1 2-1-16,1-2 1 0,-2 2-1 0,0 1 4 15,-3-2-5-15,2 1-1 0,1 0-1 16,-3 1 3-16,0 1-6 0,1-2-1 15,-1 2-12-15,0 0-7 0,-8 0-16 0,14 0-5 16,-11-2-21-16,-3 2-12 0,11 2-18 16,-5-2-19-16,-6 0-14 0,11 0-27 0,-5 2-53 15,-6-2-209-15,15 0 70 0</inkml:trace>
  <inkml:trace contextRef="#ctx0" brushRef="#br0" timeOffset="-21199.05">17359 11528 1106 0,'0'0'-45'0,"0"0"21"0,-6-4 3 0,6 4 11 16,-2-3 5-16,2 3 3 0,0 0 2 15,-2-4 7-15,2 4 0 0,0 0 8 0,0 0-7 16,8-2-10-16,-8 2 9 16,12 0-7-16,-3 4 14 0,-1-1-8 0,0 3 7 15,6 2-7-15,-2 1 4 0,2 4-1 16,0 2 0-16,-2 1 8 0,1 0 13 0,-5 4-10 15,0-4 4-15,1 3 3 0,-6 1-7 16,0-4 3-16,-1 3 0 0,-2-1-2 0,0 2 3 16,-5 1-8-16,-3 2 4 0,-6 7-7 15,-4-2-1-15,3 1 1 0,-9-1-7 0,5-6-31 16,-3 1-41-16,-2-2-49 0,8-1-97 16,-1-6-128-16,0 0 145 0</inkml:trace>
  <inkml:trace contextRef="#ctx0" brushRef="#br0" timeOffset="-16412.48">20652 13052 1050 0,'4'-6'78'0,"3"-2"5"0,-5 0-5 16,0 6-2-16,-1-1 6 0,2 1 5 16,-3 2 5-16,4-5 0 0,-4 5-2 0,0 0-6 15,6-1-1-15,-6 1-3 0,4 9 2 0,3 1 2 16,-3 2 3-16,-2 6-6 0,3 1-2 16,-1 8-2-16,-3 9-2 0,4 3-1 0,-1 3 1 15,-4 0-5-15,3 0 0 0,-3 2-6 16,0 1-7-16,0 1-6 0,0-1-5 0,-3-2-5 15,1 2 1-15,0-1-8 0,-3-4-4 16,4 0-3-16,-3-2-3 0,-1-11-2 16,3-2 0-16,1 0-6 0,-2-7 1 15,1 2-3-15,0-6 2 0,-1 0 0 0,1 0-4 16,0-6-1-16,2 2-8 0,0-2-25 16,0-2-26-16,0-1-23 0,0-1-29 0,0-4-25 15,2 6-24-15,-2-6-46 0,0 0-20 0,0 0-50 16,0 0-90-16,0 0-301 0,0 0-153 15</inkml:trace>
  <inkml:trace contextRef="#ctx0" brushRef="#br0" timeOffset="-16005.09">20501 13745 1677 0,'0'0'-83'0,"-7"5"22"0,7 2 7 0,-1 1 30 16,-1 2 19-16,2 1 9 0,0 2 21 15,2 2 7-15,-2 3 7 0,1-2 7 16,4 5 5-16,-1-4 7 0,0 2 10 0,5 2 9 15,-4-2 8-15,7-1 9 0,0 1 2 16,3-4 11-16,-2 1-2 0,3-3 1 0,-4-3-4 16,10 1-2-16,-5-6-3 0,3-1-3 15,1 0-3-15,1-4-10 0,0-2-11 0,6-5-9 16,7-3 5-16,4-1-14 0,-4-6-2 16,-2-2-8-16,7-7-1 0,-11 1-9 0,3 0-2 15,-4-1-6-15,-3 0-17 0,-5 0-18 16,2 2-24-16,-5 5-19 0,-7 4-25 0,-2 1-44 15,2 1-41-15,-3 1-45 16,-1 2-68-16,-1 2-119 0,-1-1-27 0,-2 4-160 16,-2-1-82-16</inkml:trace>
  <inkml:trace contextRef="#ctx0" brushRef="#br0" timeOffset="-1503.97">15258 5496 40 0,'-6'15'7'0,"-3"-2"24"0,6 3-9 0,-7-2 4 16,3 6-2-16,1-1-1 16,-3 3 2-16,1 10-2 0,-3 4 8 0,2 3 3 15,4 2 4-15,-7 6 3 0,4 13-8 16,3 2 5-16,-4 1 9 0,4-1-11 0,4 2 2 15,1-11-7-15,0 11 2 0,1-12 7 16,1 11-7-16,3 0 2 0,-1 1-5 0,0 2 4 16,0 0-3-16,4 0 1 0,1 3-6 15,-3-1 4-15,3 1 1 0,-3 5-5 0,3-2-7 16,-6 2 6-16,4-5-1 0,-2 2-7 16,-2 1 1-16,2-6 5 0,-1 3-10 0,-3 1 7 15,-1-4 7-15,0 4-3 16,0-6-2-16,0 1 1 0,0-5-2 0,0-7 5 15,-1 9-3-15,1-10-3 0,0-3 1 16,1 3-6-16,-2-1-1 0,1 0 3 0,1-1-5 16,2 0 4-16,-3-2-2 0,0-1-1 15,2 0-5-15,-2 0 0 0,2-1-1 0,1-1 2 16,-1 2 4-16,-1 2-2 0,-1-3-3 16,2 2 4-16,1-3-9 0,1-1 5 0,1 4-2 15,-4-1 3-15,10 8-1 0,-7-8 1 16,6 10-2-16,-1 0-5 0,-3-10 2 0,5 9 0 15,-5-8 3-15,2 8-7 0,-4-11 1 16,5 3 6-16,-5-3-8 0,3-1 7 16,-4 1-6-16,-3-2 3 0,0 2-2 0,2 1 2 15,-2-2-3-15,0-3 0 0,-2 2 5 16,2 1-3-16,0 1-2 0,0-3-1 0,-1 1 6 16,-4-1-7-16,8 0 0 0,-8-1 5 15,3 1-3-15,0 2-2 0,-2-1 2 0,0-4 4 16,-1 4 0-16,2-2-2 15,0 0 0-15,-1-2-3 0,-1 1 1 0,2-1 2 0,-2 2-3 16,1-4 4-16,3 3 1 0,-4 1-7 16,3-1 3-16,-3 2-1 0,5-1 1 0,0 3-3 15,-2-4 7-15,2 1 0 0,-1-1 2 16,2-1-1-16,-2 0-1 0,-2 4 2 0,6-11-2 16,-3-3-2-16,0 1 2 15,0-1-6-15,0 1 10 0,0-1-6 0,-3 3 1 16,3-4-2-16,0-1-2 0,0 3 3 15,0-1 7-15,3-3-10 0,-3 3 3 0,0-3-4 16,0-3 3-16,1 3 1 0,-1-3 8 16,0-2-14-16,0 1 2 0,0-1 5 0,0 0 1 15,0 0-6-15,0-1 5 0,0 1-3 0,0-2 2 16,-1 0 0-16,-2 0 2 0,1 0-8 16,0 2 5-16,0-1 1 0,-1-1 3 15,2 1-5-15,-1 1 0 0,-3-3-2 0,3 3 8 16,0-4-8-16,1 4 2 0,-2-3-2 15,-1 0 5-15,2-4 2 0,2 0-3 16,0 2-4-16,-3-2 0 0,6 1 4 0,-3 1 3 16,0 0-6-16,2-3 1 0,-2 2 4 15,2 1-5-15,3-1 3 0,-4-1 9 0,6 1-12 16,-3 3 2-16,0-5-1 0,5 0 0 16,-4 1 0-16,2-3 2 0,-1 2-2 0,1-1 7 15,1 1-7-15,0-2 2 16,-1 2-3-16,1-1 1 0,3-1-1 0,-1 2-1 0,-2-2-2 15,5-1 6-15,-3 1 2 16,1-1-4-16,0-1 0 0,-1 0 0 0,0-1-1 16,1 2 3-16,0-2 5 0,-1 0-1 15,0 0-8-15,0 0 1 0,2-3 4 0,-2 1 1 16,-2 0 3-16,2 0 0 0,2-3-1 16,-4 1-1-16,2 2-2 0,-1-4 6 0,-3 1-6 15,2 0-4-15,1 0 7 0,-4 1-2 0,2 0-3 16,-1-2 5-16,-1 1-2 0,1-1 3 15,-2 0-9-15,0 2 4 0,1-1 2 0,-2-1-4 16,2 3 5-16,-1-3-1 0,-1 1 1 16,0 1 1-16,2 0 1 0,-1 1-3 0,0-1-5 15,0 1 8-15,4-1 0 16,-3 2 0-16,3-2-2 0,-1 2 3 0,1-3-4 0,3 3 4 16,1-1-5-16,-1-1 0 15,1 1 2-15,5 0-4 0,-1 1 4 0,4-1-6 16,0 2 3-16,6-1 0 0,1 0-1 15,2 0 4-15,9 1-1 0,2 0-5 0,2-3 3 16,0 1-6-16,5 1 6 0,-4-3 0 16,3-1 3-16,2 1-2 0,1 1-5 0,-1-2 2 15,2 0-1-15,1-2-2 0,0 3 4 16,-1-3 2-16,2 0-2 0,-2 1-4 0,3-2 7 16,-2 2-2-16,-6-1 4 0,4 0-1 15,-1 2-2-15,0-2 3 0,3 2 0 0,-1-1-2 16,0 1-2-16,-2 3 1 0,1-4 0 15,-1 3-4-15,2 0 2 0,1-3 2 16,-3 3 0-16,2-2-1 0,3 3 3 0,-1-3 0 16,3 1-3-16,-1-1-2 0,3 0 2 15,8 3 0-15,-12-1 0 0,1-1 3 0,-1 3-3 16,-1 1-3-16,1-2 5 0,-1 1-1 16,-1-3 1-16,2 4-1 0,-6-1-3 0,4 1 1 15,1-2-5-15,-1 0 4 0,-1 1-1 16,-4-1 3-16,5 1-2 0,-1-1 0 0,-2 0 1 15,3 1 1-15,-1-5-1 0,-2 3-4 16,5-2 2-16,-1 3 1 0,-1-5 3 0,2 2 0 16,-1 0-1-16,0 0 0 0,1 0-1 15,-5-1 0-15,1 4-2 0,-4-5 0 16,2 2-2-16,-4-2 5 0,-6 2-1 16,-7 0-1-16,0-2-1 0,-1 0 3 0,3 0 1 15,-7 0-6-15,3-2 4 0,-1-2 2 16,-6 1-3-16,-1 1 0 0,4-1-2 0,-1-1 1 15,-4 0 2-15,2-1 4 0,-2 0-5 16,-1-6 1-16,2-2 3 0,-2 3 0 0,6-12 1 16,-6 1-2-16,4-4 3 0,-8 2-1 15,2-4-3-15,1-2 3 0,-2-3 1 0,0 2-5 16,-2 0 1-16,1-1-1 0,1-2 5 16,0-1-6-16,-3 0 4 0,1 2 0 15,3-4-1-15,-5 0-2 0,2-4-3 0,2-1-1 16,-1-9 3-16,2 0 3 0,4-2 1 15,-3 0-4-15,-1-6-2 0,-1-5 5 0,6-6-4 16,-5-8 2-16,8-17-6 0,-11 13 6 16,4-25-5-16,-4 0 2 0,-1-2-1 0,-4 1-2 15,0-2 2-15,1-2-3 0,3 0 2 16,-8 2-3-16,5 20-3 0,-3 0 6 0,0 4-4 16,-1 2 2-16,-4 2 3 15,4 6-1-15,4 2-2 0,-6 3 3 0,4 6-2 16,-5 3 0-16,-1 11 2 0,-1 0-1 15,3 3-2-15,-3-2 1 0,0 2 0 0,-3 1-1 16,2-4-7-16,1 0-1 0,-4 0 1 0,-1-2-3 16,3 1 0-16,2 2-3 0,-1-3-1 15,1 0 4-15,0 0-4 0,0-1 1 0,1-12-4 16,3 5 3-16,1-1 7 0,-2 2-2 16,7 2 1-16,-5 2-7 0,4 8 3 0,4-6-6 15,-1-1 3-15,-4 11-3 0,5-1-1 16,-3-8 6-16,3 10-7 0,-4-2 5 0,-1 1 1 15,2 2 6-15,-3-3-3 16,1 3 2-16,-1-3 1 0,-2 5 1 0,-2-7-5 0,1 4 6 16,-2 1 1-16,-4-3-12 15,0-1 9-15,-3 0 2 0,4-1 4 0,-6 3-11 16,3 1-1-16,-6 1 1 0,5-1 6 16,-3 5 0-16,2-3-2 0,-5 4 10 0,5 0-6 15,-1 5-5-15,-1-3 2 0,2 5 3 16,0 4 1-16,1-2-2 0,1 3 3 0,0-2 4 15,0 1-9-15,-1-2 3 0,4 2 3 16,-1 0-9-16,0 0 6 0,2 2 2 0,-3-5 1 16,-1 3 1-16,4-1-2 0,0 4 2 15,-1-7 2-15,1 2 0 0,-3 2 1 0,1-4-1 16,2 3-4-16,-2-1 10 0,-3-1-5 16,3 1 2-16,-1-13 1 0,0 8 4 15,3 4-9-15,-4 0 4 0,1-11-2 0,2 5 7 16,1 5-8-16,-2 0 3 0,2-2-1 15,0 4-1-15,0-3-3 0,3 1 1 0,-3 1 5 16,5-1 1-16,2-8-3 0,-6 5-3 16,1 3-8-16,5 2 9 0,-2-8 9 0,-2-1-6 15,6 6-1-15,-5-6-2 0,0 7 3 16,1 3 0-16,-2 2-2 0,-1-1-4 0,3 4 4 16,-5 0-3-16,2 0 2 0,0 2-4 15,0 1 2-15,-2 0-3 0,2 3 7 0,0 1-8 16,-2-2 1-16,2 2 1 15,-2 2 4-15,0-1-13 0,0 2 7 0,-2-1-2 16,0-1-1-16,0 3-1 0,0 1-2 16,-2-2 7-16,-3 1-4 0,4 2 1 15,-4-3 3-15,1 2-1 0,-5-1 2 0,-2 1-6 16,-2 0 8-16,3-2-1 0,-3 2 1 0,-3-2 0 16,-5 2 1-16,-1-1 1 0,-1 1-3 15,-6-4 6-15,-5 1-6 0,3 1 2 0,-4 0 7 16,0-1-4-16,-1 3 5 0,-2-1-7 15,1 4 2-15,-6-8-1 0,2 5 3 0,-6-1-11 16,3-1 9-16,-5 3-2 0,6-4 1 16,-17 1 4-16,17 6-4 0,-2-4 2 15,1 0-2-15,-3 2 1 0,4 2-1 0,-2-3 1 16,2 1 8-16,-2-2-5 0,5 4 6 16,-4-1-7-16,2 3 1 0,-1-5-1 0,2 3-1 15,-4 0 5-15,2 0-10 0,-6-1 4 16,0 3 2-16,-1-1-1 0,-11-2 1 0,-1 1-4 15,-4 0 1-15,16 0 1 0,-3 1-4 16,-12-3 5-16,0 1 5 0,-3 2-3 0,-1-2 4 16,3 1-5-16,-2 1-3 0,0-2 0 15,-4 0 6-15,4 3-1 0,-7-1-3 0,5 2 0 16,-2-2 5-16,-4 1-3 16,5 3 4-16,-3-2-4 0,5-2 3 0,-3 2 4 15,5 0-8-15,0 2 0 0,10-2 2 16,-10 0 2-16,12 1-4 0,1-2-1 0,1 3 6 15,1 0-11-15,-1 0 11 0,5 3 2 16,-2-2-6-16,0-1 1 0,2 2 1 0,2 0-4 16,-4-2 2-16,0 2-1 0,-1-2 5 15,2 2-5-15,1 0-4 0,2-2 7 0,-1 2 6 16,11-2-6-16,7 0-4 0,0 0 7 16,-1-2-5-16,2 2 3 0,5 0-4 0,0-2 9 15,0 4-5-15,2-2-3 16,0 0-3-16,0-2 1 0,0 2 2 0,0 0 4 0,-2 0-3 15,-4 0-4-15,-3 2 6 16,2 0-2-16,2-2 1 0,-7 0-1 0,3 0 2 16,-1 0-2-16,-13 2-1 0,8-2-3 15,-6 0 3-15,6 1 3 0,7-1-7 0,0 0 6 16,-1 0-6-16,1 2 7 0,-1-2-4 16,2 3-2-16,5-3 5 0,0 0 0 0,3-3 1 15,-1 3-6-15,-3 0 3 0,3 0-4 16,5 3 4-16,-2-3 3 0,3 0 0 0,2 1-8 15,1-1 6-15,3 2-8 0,1 0-29 16,0 0-15-16,1-1-30 0,5 1-62 0,-3 3 48 16</inkml:trace>
  <inkml:trace contextRef="#ctx0" brushRef="#br0" timeOffset="12288.34">17192 12210 1013 0,'-10'-4'108'0,"2"-1"-37"0,2-1-27 0,-2 2-10 15,3-2 6-15,-1 3-16 0,2-1 6 16,-1 2-1-16,4-1 3 0,1 3-4 0,-7-6 4 15,5 2-5-15,2 4-7 0,7-8-2 0,-4 2-1 16,6 3-3-16,4-3 3 0,2 1-4 16,3 0-2-16,6 0-1 0,-1-1 3 0,6 1-3 15,-1 1 1-15,9-5 3 0,-6 4-2 16,11 0 1-16,-3-1-1 0,-4 3 1 16,7-3-1-16,0 1 3 0,-1 1 0 15,6-3-1-15,-3 2-5 0,0 0 5 0,0 1-5 16,1-1 8-16,-6 1-3 0,-6 2 3 15,-1-1-3-15,0-3 1 0,-4 5-2 0,-2-3 1 16,1 2-4-16,-1 1 2 0,-3 1-4 0,-2 0 4 16,2-2-6-16,-7 2-16 0,4 0-18 15,-3 0-28-15,-2 2-33 0,-2-2-40 0,2 1-49 16,0 1-326-16,-3 2-8 0</inkml:trace>
  <inkml:trace contextRef="#ctx0" brushRef="#br0" timeOffset="13384.63">16931 10166 1331 0,'0'0'-47'15,"0"0"14"-15,-10-2-3 0,10 2 10 16,0 0 1-16,-7-1 1 0,7 1 5 16,0 0 8-16,0 0 10 0,4-8 4 15,-4 8 5-15,10-6 4 0,-3 2 8 0,-2 3-1 16,1-3-2-16,6 0-2 0,-2 0-3 15,5 1 2-15,0 1 0 0,4-2 1 0,0 2-1 16,2 0-1-16,4 0-2 0,5 0 7 16,1-2-12-16,3 6 2 0,9-4-3 0,4 0 6 15,1 2-10-15,1 0 7 0,-4 0-3 0,6 2 3 16,-5-2 1-16,4-2-9 0,-1 4-1 16,3 0 4-16,-4-2-4 0,5 2-10 0,-2-2-3 15,-1 4-3-15,-2-2-15 0,1-2 5 16,-1-2-6-16,-3 6-6 0,-3-4 4 15,-2 1-1-15,4-1 0 0,-6 0-3 16,-4 3-1-16,-3-1-13 0,-1-2-7 0,1 1-29 16,-3 1-57-16,-3-2-82 0,-5 2 78 15</inkml:trace>
  <inkml:trace contextRef="#ctx0" brushRef="#br0" timeOffset="30859.13">18738 9209 543 0,'-22'0'-51'0,"7"3"4"0,-5 0 2 0,3 3-91 16</inkml:trace>
  <inkml:trace contextRef="#ctx0" brushRef="#br0" timeOffset="30908.13">18606 9246 312 0,'-22'15'-107'16,"8"0"37"-16</inkml:trace>
  <inkml:trace contextRef="#ctx0" brushRef="#br0" timeOffset="133479.05">27389 13960 207 0,'-1'-4'42'0,"1"4"-6"0,0 0-5 16,0 0 2-16,0 0-4 0,0 0 5 15,0 0 4-15,0 0-2 0,0 0 0 0,0 0-2 16,0 0 3-16,0 0 3 0,0 0 3 16,0 0 4-16,0 0 4 0,0 0 2 0,0 0-1 15,0 0-3-15,0 0 0 0,0 0 3 16,0 0 2-16,0 0-1 0,0 0-2 0,0 0 3 16,0 0-1-16,0 0-1 0,0 0-1 15,0 0 1-15,0 0-2 0,0 0-8 0,0 0 2 16,3 13-2-16,-3-13-6 15,9 2-1-15,-9-2 1 0,6 2-1 0,-6-2-1 16,9 0-5-16,-9 0 0 0,10 2 0 16,-6 0-2-16,2-2-3 0,2 2-2 0,1-2 4 15,-5 0-4-15,5 0 3 0,-1 2 1 16,0-4-2-16,3 4 0 0,0-2-2 0,-6 1-1 16,9-1 2-16,-4 2-5 0,0-2 1 0,1 0-2 15,-1 2 1-15,2 0-3 0,0-2-2 16,-2 2-1-16,0-2-1 0,3 2-3 0,-3 0 1 15,3-2-2-15,-2 2 0 16,2-1 0-16,-3-1-2 0,0 3 1 0,-2-1-2 0,6-2 2 16,-4 1 2-16,0-1-5 0,0 2-1 15,3 0 0-15,-3 0 0 0,2-2-2 16,-2 2 0-16,2 0 4 0,1 0-4 16,-1-2 1-16,1 2 0 0,-3-2 1 0,3 1 0 15,-1 1-4-15,3-2 3 0,-2 4 2 16,1-2-1-16,3 0 0 0,-4-2 0 0,4 2-4 15,-2-1 6-15,1-1-3 0,-1 2 2 16,4 2 1-16,1-4 2 0,2 4-1 0,-4-4 3 16,4 2 0-16,1 0 0 0,-2 0-2 15,2 0 4-15,0 0-4 0,-1-1 2 0,0 2-2 16,1-2-2-16,0-1 3 0,1 2 0 16,-1 0-1-16,-1 0 0 0,1 0-3 15,-1-1 0-15,-4-1 0 0,1 2 4 0,2 1-2 16,1-1-1-16,-5-2 0 0,-1 3-1 15,3-3-2-15,1 2 2 0,2 0-2 0,-4 0 3 16,4-2-4-16,-4 2 2 0,6-2-4 16,-3 2 2-16,1-2 1 0,0 1 2 0,-2 1-3 15,0-2 1-15,-2 3-1 0,6-2 0 16,-4 1 0-16,2-2 3 0,-1 2-1 0,-2 0 1 16,1-1 1-16,0 1-6 0,0 1 4 15,-3-3 1-15,2 2-3 0,2-1 3 0,-4-1-3 16,2 2 1-16,2 0 0 0,-3 0 1 15,4 0-1-15,-1-2-1 0,-1 2 1 16,2 0 0-16,-2-2 4 0,0 0-5 16,0 1 2-16,2-2-2 0,0 2 4 0,-1-1-3 15,3 0-2-15,-4 0 0 0,2 2 4 16,-2-4-6-16,1 4 3 0,1-4-1 0,-2 4 1 16,2-4 3-16,-6 2-4 0,3-1 0 15,-2 1-2-15,-1-2 2 0,3 2 3 0,-1 0-1 16,-1-2-1-16,-1 0 1 0,1 2-5 0,0-2 2 15,-2 2 3-15,-1-2-2 0,-1 2 2 16,-1 0-3-16,3-2 1 0,-2 1 1 0,2-1-2 16,-3 2 4-16,1-3-2 15,-1 3 1-15,-2-2 1 0,3 2-5 0,-5-1 4 16,4-1 2-16,0 0-3 0,-2 2-1 16,0-2 0-16,-2 2-1 0,4-1 0 0,-4 1 1 15,0-3 0-15,1 1 0 0,-6 2 2 16,6-1-1-16,-3 1 0 0,-6 0 4 0,11-2-2 15,-11 2-3-15,8-2 4 0,-8 2 1 16,6 0-1-16,-6 0 0 0,9-2 0 0,-9 2 1 16,6-2 0-16,-6 2 0 0,7-2-2 15,-7 2-1-15,0 0 1 0,4 0-1 0,-4 0 0 16,0 0 1-16,0 0 0 16,0 0 1-16,8-2-2 0,-8 2 2 0,0 0-5 15,0 0 4-15,0 0 1 0,0 0-3 16,0 0 2-16,0 0 1 0,0 0 0 0,0 0-1 15,0 0 1-15,0 0-2 0,0 0 2 0,0 0 1 16,0 0 0-16,0 0-4 0,0 0-1 16,0 0 3-16,0 0-1 0,0 0-2 0,0 0 4 15,0 0-3-15,0 0 0 0,0 0 2 16,0 0-3-16,0 0 4 0,0 0 1 0,0 0-4 16,0 0-1-16,0 0 2 0,0 0 1 15,0 0 0-15,0 0-2 0,0 0 1 0,0 0-2 16,0 0 2-16,-12-6-2 15,12 6 1-15,0 0 0 0,-7-3 0 0,7 3 1 0,0 0-1 16,-6-2 0-16,6 2 3 16,0 0-3-16,-4-4 4 0,4 4-4 0,-5-3 1 15,5 3 0-15,-6-3-1 0,6 3 1 16,-7-1 0-16,7 1-1 0,-8-4 0 0,6 2 2 16,-1 0-3-16,-2-2 4 0,5 4-2 15,-9-3 2-15,6-2 1 0,-2 4-3 0,1-3 2 16,0-2-1-16,-3 3 0 0,4-3 2 15,-2 0-1-15,1 1-2 0,-1-1 2 0,2 0 2 16,-2-1-2-16,1-1 2 0,-2-2-5 16,-1 3 0-16,6-4 3 0,-6 1-1 15,0-3 1-15,2 2-4 0,-2-2 5 0,-1-1-1 16,1 1 3-16,4-2-6 0,-6-1 1 16,7 6-3-16,-2-4 4 0,2-1 0 0,-3 2-3 15,4 0-1-15,-1-3 6 0,2 3-7 16,-3-2-2-16,3 0-2 0,3 1-2 0,-3 1 4 15,0 1-3-15,0-2 2 0,2 1-4 16,-2 1 0-16,1-3 2 0,-1 3 1 0,2 3-1 16,1-3 1-16,-3 3-1 0,2-1 2 15,-2 0 1-15,0 1 1 0,0-2 4 0,0 4-4 16,0-2 0-16,2 2 4 16,-2 0-4-16,0-4 0 0,0 6 4 0,0-2-4 0,-2-1 3 15,2 0-1-15,-2 1 1 16,-1 1 3-16,3 1-2 0,-2-3-1 0,2 2-1 15,0 2-1-15,0-1 0 0,-1 1 3 16,-1-1 1-16,2 5-1 0,-3-8 1 0,1 4-5 16,2 0 2-16,0 4 1 0,-5-5-2 15,3 1 3-15,2 4 0 0,-1-4 0 0,-1 1-2 16,2 3 0-16,-5-5 2 0,5 5 0 16,-5-5-1-16,2 3 1 0,-4 0-1 0,7 2 2 15,-8-3-1-15,2 0 0 0,2 2-2 16,-3-3 2-16,2 2 1 0,-4-2-2 15,3 2 1-15,-3 0 0 0,1-2 2 0,-2 0 0 16,-2 3-3-16,4-3 1 0,-4 3-2 16,1-4 0-16,-1 2 1 0,-1-1 6 0,-4 0-6 15,2-1 2-15,-4 3 0 0,3-3-2 16,1 4 1-16,-6-1 0 0,5-1 0 0,1 1 2 16,-4-3 0-16,2 4-1 0,3 1-1 15,-3-2 1-15,0-2 1 0,2 2-4 0,-3 0 3 16,3 0-1-16,0 2 1 0,0 0-1 15,3-1 1-15,-1 1-2 0,3 0-1 0,-4 0 4 16,2 0-2-16,2 0 3 0,2 0-4 16,-2 0 0-16,0 0 1 0,2 0-1 0,8 0 1 15,-12 0 2-15,7-2-1 16,5 2 0-16,-10 2 0 0,10-2 0 0,-8 0-3 16,8 0 3-16,-9 0-2 0,9 0 2 15,-6 1 1-15,6-1-4 0,0 0 1 0,-11 0 1 16,11 0 2-16,-4 2-2 0,4-2-1 15,0 0 3-15,0 0-3 0,0 0 1 0,-12-2 1 16,12 2-3-16,0 0 4 0,-12 0 0 16,12 0 1-16,0 0-5 0,-10 0 4 0,7-1-3 15,3 1 1-15,-12-2-1 0,7-1 2 16,-4 0-1-16,-4-1 0 0,5 1 0 16,0-2-2-16,-4 4 4 0,-1-3-4 0,-1 0 2 15,1 0-1-15,-7 1 0 0,1-3 4 16,3-2-2-16,-3 3-1 0,0-1 3 0,-7 0-5 15,1-2 4-15,-2 3-5 0,2-3 4 16,-8-3-2-16,3 4 5 0,3-1-1 0,-8-2-3 16,5 3 0-16,3 0 1 0,2 0 0 15,-1 2 1-15,1-1 1 0,-1 3-2 0,1-3 0 16,5 2 0-16,-2-1 2 0,2 0-3 16,-3 4 0-16,1-1 0 0,2 0 0 15,-2-2 2-15,1 0-1 0,-1 3-3 0,0 1 5 16,2 0-4-16,-3-2 2 0,-1-1 0 15,1 3-1-15,3-2 3 0,-4 2-3 16,-1 2 3-16,2-2 0 0,0 0-1 0,-1 0-3 16,-1 3 2-16,5-3-1 0,-3 2 1 15,-1-2-2-15,-1 3 2 0,4-1-2 0,-1-2 3 16,-2 4-4-16,3-4 3 0,-2 2 1 16,2 0-1-16,0-1 0 0,-3 1 3 0,6 1-3 15,-4-1-2-15,4 1 1 0,-1-3 5 16,2 4-4-16,1-4 0 0,1 2-1 0,0 0-2 15,0 1 3-15,3 1-3 0,-1-2-2 0,1 0 3 16,2 2-4-16,-3-1 1 0,2 0 3 16,3 0-3-16,-3 1-1 0,2 2 0 15,-1-1 3-15,2-1 0 0,-2 2 1 16,1 2 0-16,1-1-1 0,0 0 1 16,-4 1-2-16,4-2 0 0,1 1 0 0,-5 1 1 15,6-1 2-15,-3 1-1 0,1-1 0 0,0 1 0 16,-1 0 1-16,1 0-1 0,0-1 0 15,-1 2-2-15,1-1 1 0,-1 2 1 0,3-3 0 16,-2 1 0-16,-3 1 5 0,5 1-5 16,-3-2 4-16,4 2-3 0,-3 0-3 0,1-2 2 15,-1 1 0-15,-1 0 0 0,5-1 0 16,-5 1 1-16,3 1 2 0,-3-1-4 0,6 0 1 16,-4 1 1-16,1-2-3 15,0 1 2-15,1-2-1 0,2 1 3 0,-4 0-4 16,2-1 0-16,2 0 3 0,-2 2-1 15,1 0 4-15,0 0-6 0,2 0 3 0,-5 0 1 16,6 0-3-16,-1 1 3 0,-1-4-1 16,-1 3-1-16,2 0 1 0,-1-2 3 0,2 1-5 15,-3 2 1-15,1-3-1 0,-1 2 1 0,4-1 1 16,-1-2-3-16,-4 4 2 0,3-2 0 16,0 1 0-16,-1-1 1 0,1 1 2 0,1-1-2 15,-1 0 0-15,2 1 2 0,-3 0-2 16,1-1-4-16,0 0 0 0,2-1 2 0,-2 1-4 15,2 1 0-15,0-2 0 16,0 1-2-16,0 0-1 0,0 1 3 0,2-1-5 16,2 0 2-16,-1-1-1 0,-1 0-1 15,-1 1 3-15,6-1-2 0,-3 1 2 0,2 2-3 16,1-2 1-16,3-2 3 0,-2 2 0 16,5-2-3-16,1 1 0 0,6 1-6 0,-3-3-5 15,3 0-11-15,8 2-18 0,-1-3-20 16,11 1-36-16,-4 2-34 0,-6-4-38 0,14 1-81 15,3 2-262-15,-10-5-24 16</inkml:trace>
  <inkml:trace contextRef="#ctx0" brushRef="#br0" timeOffset="134288.23">28025 13869 1317 0,'-4'-3'-51'15,"4"3"29"-15,-6-4 8 0,6 4 8 0,-2-3 15 16,2 3 9-16,0 0 8 0,0 0 6 15,0 0 3-15,0 0 2 0,-5-3-3 0,5 3-4 16,0 0-3-16,0 0-2 0,0 0-2 16,10-2-1-16,-10 2 0 0,11-2-1 0,0 2-1 15,-1-4 7-15,1 4-5 0,6-2 2 16,0 2-1-16,1-3-2 0,4 0-2 0,-2 1 1 16,3 2-4-16,1 0-4 15,-1-1 0-15,6 1 1 0,0-2-1 0,-2 0-7 16,3 1 3-16,-5 1 0 0,7 1-3 15,-3-2-1-15,1 2 0 0,-2-1-3 0,2 0 2 16,2 0-8-16,-3 0-6 0,-6 0-10 16,2 0-13-16,-4 2-12 0,5 0-19 0,-6-1-14 15,-5 1-17-15,0-2-18 0,0 3-20 16,-5-2-39-16,0-1-197 0,1 2 118 0</inkml:trace>
  <inkml:trace contextRef="#ctx0" brushRef="#br0" timeOffset="135145.11">28911 13797 937 0,'0'-6'-28'0,"0"6"13"0,0 0 20 0,0 0 11 16,0 0 11-16,-2-3 3 0,2 3 14 15,0 0 0-15,0 0 5 0,0 0-2 0,0 0-7 16,2-4 5-16,-2 4-4 0,0 0-1 16,11-2-9-16,-8 0-1 0,4 2 0 15,-2-2 2-15,9 1-8 0,-4 1-1 0,1 0-7 16,3 0 0-16,4 0-1 0,4 1-5 16,1-2 1-16,7 4 1 0,-3-1-3 0,5 0 2 15,-4 2-3-15,4-3-1 0,-2 1-1 16,-1 2-3-16,0-2 5 0,-3-2-4 0,-5 2-1 15,1-2-3-15,0 2-5 0,-4-2-6 16,2 0-14-16,-3 0-25 0,-1 0-16 0,1 0-19 16,-2 0-23-16,2 0-12 0,-3 0-36 15,-1-2-186-15,-1 4 143 0</inkml:trace>
  <inkml:trace contextRef="#ctx0" brushRef="#br0" timeOffset="140063.84">28619 13331 876 0,'4'-4'-17'16,"-4"4"5"-16,0 0 15 0,0 0-2 0,2-6 12 16,-2 6 5-16,3-3-3 0,-3 3 13 15,2-5 1-15,-2 5-1 0,1-3 3 0,-1 3-1 16,2-3 10-16,-2 3-10 0,5-5 11 15,-5 5-10-15,2-3 4 0,-2 3 6 0,0 0-8 16,0 0 3-16,0 0-3 0,0 0 0 16,4-4-3-16,-4 4 2 0,0 0 2 15,0 0 1-15,0 0-7 0,0 0-4 0,0 0-2 16,0 0 7-16,0 0-4 0,0 0-6 16,4-2 1-16,-4 2 1 0,0 0-2 0,0 0 0 15,0 0-2-15,0 0 0 0,0 0-4 16,0 0 4-16,0 0-3 0,0 0-1 0,0 0-2 15,0 0 2-15,0 0 2 0,0 0-5 16,0 0-1-16,0 0 0 0,0 0-1 0,0 0-3 16,0 0 0-16,0 0 1 0,0 0-4 15,0 0 5-15,0 0 1 0,0 0-5 0,0 0 1 16,0 0 4-16,0 0-3 0,0 0-4 16,2 12 1-16,-2-12-2 0,0 3 5 0,0 2-8 15,0 0 3-15,0-2-1 16,0-3 5-16,-2 12 1 0,0-6-4 0,0-1-2 15,2 2 7-15,0 1-5 0,0 0 0 16,-1 1 3-16,-2 3-3 0,1-3 4 0,-5 0-3 16,7 5 4-16,-3-3-6 0,0 1 4 0,1 1-3 15,-2-1 4-15,0 0-4 16,0 3-1-16,-3 1 2 0,3-2 0 0,2-1-1 0,-5 3 2 16,4 1-3-16,-2-4 2 0,-2 5-4 15,6-4 6-15,-3 2-5 0,-3-1 1 0,4 3 7 16,0-1-9-16,-4 0 2 15,6 0-2-15,-3-2 4 0,-1 4-2 0,1-2 1 16,2-2 2-16,0 0-3 0,0 0 2 16,-3-2-2-16,3 0 0 0,1 1 2 0,-1 0 2 15,-1-2 0-15,1 0-7 0,2-1 1 16,-2-1 2-16,0 1 1 0,2-1-1 0,0-1 3 16,0 0 0-16,0-1-1 0,0 0-2 15,-2-3 1-15,2 3-4 0,0-3 3 0,0 1 3 16,0-2-4-16,0 2 1 0,-2-3-4 15,2 3 6-15,0-6-3 0,0 8 4 0,0-5-5 16,0 1 2-16,0-4-1 0,2 6 3 0,-2-6-2 16,0 6-1-16,0-6-1 15,0 3 1-15,0-3-7 0,0 4-6 0,0-4-10 16,0 0-24-16,0 0-15 0,0 6-26 16,0-6-30-16,0 0-45 0,0 0-93 0,0 0-174 15,0 0 59-15</inkml:trace>
  <inkml:trace contextRef="#ctx0" brushRef="#br0" timeOffset="142664.65">28621 11294 1088 0,'2'-4'-61'0,"-2"4"5"0,0 0 11 16,0 0 17-16,0 0 7 0,2-5 11 16,-2 5 8-16,0 0 4 0,0 0 6 0,0 0 1 15,0 0 4-15,0 0 6 0,0 0 7 0,0 0-1 16,0-4 8-16,0 4-8 0,0 0 2 16,0 0 4-16,0 0-2 0,0 0-8 15,0 0 13-15,0-7-6 0,0 7-1 16,0 0-5-16,0 0-2 0,0 0 0 0,0 0 1 15,0 0-5-15,0 0-3 0,0 0 2 16,0 0-3-16,0 0 2 0,0 0-5 0,0 0-3 16,0 0 5-16,0 0-3 0,0 0 6 15,0 0-8-15,0 0-6 0,0 0 5 0,0 0 0 16,0 0-1-16,0 0-1 0,0 0-5 16,0 0 2-16,3 15 6 0,-3-15-1 0,0 5-5 15,0-5 2-15,0 5-1 0,0-1 0 16,0-4 0-16,0 10 3 0,-3-6-9 15,3 0 7-15,0 1-1 0,0-1 3 0,-2 1-3 16,2 1 6-16,-2 0 1 0,0 0-4 16,2 1-8-16,0-2 6 0,0 1-3 0,-2 0 3 15,2 2 1-15,-2-1-2 0,0 0 4 16,0 2 1-16,-1-3-10 0,3 4 13 0,-4-2-6 16,4 2-5-16,-1-1 8 0,-2 2-3 15,1-1 5-15,0-1-7 0,0 0-1 0,-1 2 2 16,0 1-5-16,1-3 6 0,2 1-1 15,0 0 2-15,0 1-4 0,-3-2 4 0,-1 2 0 16,4-1-2-16,-3 2 4 16,3 0-2-16,-1-2 0 0,1 1-3 0,-2 2 8 0,0-1-9 15,-1 0 5-15,1-2-5 16,0 0 1-16,2 4 4 0,0-6-1 0,-1 2-6 16,1 0 2-16,0-1-2 0,-2-1 1 0,2 1 4 15,-3 1-3-15,3-4 0 0,0-1 4 16,0 1-2-16,-2-1 4 0,2 1-5 0,0-2 6 15,0-1-7-15,0-3 4 0,0 8 2 16,0-8-1-16,0 6-5 0,0-6 5 0,0 4 1 16,0-4-7-16,2 3-7 15,-2-3-13-15,0 0-32 0,0 0-32 0,5 2-39 0,-5-2-58 16,0 0-210-16,0 0 97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5">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9">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8">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5">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5">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8">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2">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4">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4">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3">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8">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5">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8">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6">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8">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8">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8">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8">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5">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12/2/2021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188</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110</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135</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155</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167</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1.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6.xml"/><Relationship Id="rId4" Type="http://schemas.openxmlformats.org/officeDocument/2006/relationships/hyperlink" Target="http://www.keil.com/support/man/docs/uv4/uv4_db_dbg_breakpnts.htm" TargetMode="External"/></Relationships>
</file>

<file path=ppt/slides/_rels/slide102.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59.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8.xml"/></Relationships>
</file>

<file path=ppt/slides/_rels/slide104.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62.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5.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6.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66.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7.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8.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8.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70.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9.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72.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75.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4.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77.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5.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8.xml"/></Relationships>
</file>

<file path=ppt/slides/_rels/slide116.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282.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7.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75.emf"/><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118.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85.emf"/><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119.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89.emf"/><Relationship Id="rId2" Type="http://schemas.openxmlformats.org/officeDocument/2006/relationships/image" Target="../media/image288.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2.xml"/><Relationship Id="rId4" Type="http://schemas.openxmlformats.org/officeDocument/2006/relationships/image" Target="../media/image290.emf"/></Relationships>
</file>

<file path=ppt/slides/_rels/slide122.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296.emf"/><Relationship Id="rId2" Type="http://schemas.openxmlformats.org/officeDocument/2006/relationships/image" Target="../media/image295.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300.em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30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02.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03.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05.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07.emf"/><Relationship Id="rId2" Type="http://schemas.openxmlformats.org/officeDocument/2006/relationships/image" Target="../media/image306.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08.emf"/><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09.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311.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12.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13.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14.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15.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16.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22.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2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2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30.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31.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32.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34.emf"/><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39.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40.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2.png"/></Relationships>
</file>

<file path=ppt/slides/_rels/slide18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0.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2.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4.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37.xml"/><Relationship Id="rId5" Type="http://schemas.openxmlformats.org/officeDocument/2006/relationships/image" Target="../media/image194.emf"/><Relationship Id="rId4" Type="http://schemas.openxmlformats.org/officeDocument/2006/relationships/customXml" Target="../ink/ink13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customXml" Target="../ink/ink139.xml"/><Relationship Id="rId5" Type="http://schemas.openxmlformats.org/officeDocument/2006/relationships/image" Target="../media/image197.emf"/><Relationship Id="rId4" Type="http://schemas.openxmlformats.org/officeDocument/2006/relationships/customXml" Target="../ink/ink138.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7.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6.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7.jpg"/><Relationship Id="rId7" Type="http://schemas.openxmlformats.org/officeDocument/2006/relationships/customXml" Target="../ink/ink152.xml"/><Relationship Id="rId2" Type="http://schemas.openxmlformats.org/officeDocument/2006/relationships/image" Target="../media/image216.jpg"/><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customXml" Target="../ink/ink151.xml"/><Relationship Id="rId4" Type="http://schemas.openxmlformats.org/officeDocument/2006/relationships/image" Target="../media/image218.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6.xml"/><Relationship Id="rId3" Type="http://schemas.openxmlformats.org/officeDocument/2006/relationships/image" Target="../media/image220.emf"/><Relationship Id="rId7" Type="http://schemas.openxmlformats.org/officeDocument/2006/relationships/image" Target="../media/image2190.emf"/><Relationship Id="rId2" Type="http://schemas.openxmlformats.org/officeDocument/2006/relationships/image" Target="../media/image219.emf"/><Relationship Id="rId1" Type="http://schemas.openxmlformats.org/officeDocument/2006/relationships/slideLayout" Target="../slideLayouts/slideLayout2.xml"/><Relationship Id="rId6" Type="http://schemas.openxmlformats.org/officeDocument/2006/relationships/customXml" Target="../ink/ink155.xml"/><Relationship Id="rId5" Type="http://schemas.openxmlformats.org/officeDocument/2006/relationships/image" Target="../media/image2180.emf"/><Relationship Id="rId4" Type="http://schemas.openxmlformats.org/officeDocument/2006/relationships/customXml" Target="../ink/ink154.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8.xml"/><Relationship Id="rId4" Type="http://schemas.openxmlformats.org/officeDocument/2006/relationships/image" Target="../media/image223.png"/></Relationships>
</file>

<file path=ppt/slides/_rels/slide8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2.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3.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6.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9.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231.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1.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33.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2.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image" Target="../media/image234.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7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2.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3.xml"/></Relationships>
</file>

<file path=ppt/slides/_rels/slide9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9.xml"/><Relationship Id="rId3" Type="http://schemas.openxmlformats.org/officeDocument/2006/relationships/customXml" Target="../ink/ink174.xml"/><Relationship Id="rId7" Type="http://schemas.openxmlformats.org/officeDocument/2006/relationships/customXml" Target="../ink/ink176.xml"/><Relationship Id="rId12" Type="http://schemas.openxmlformats.org/officeDocument/2006/relationships/image" Target="../media/image254.png"/><Relationship Id="rId2" Type="http://schemas.openxmlformats.org/officeDocument/2006/relationships/image" Target="../media/image235.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8.xml"/><Relationship Id="rId5" Type="http://schemas.openxmlformats.org/officeDocument/2006/relationships/customXml" Target="../ink/ink175.xml"/><Relationship Id="rId15" Type="http://schemas.openxmlformats.org/officeDocument/2006/relationships/customXml" Target="../ink/ink180.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7.xml"/><Relationship Id="rId14" Type="http://schemas.openxmlformats.org/officeDocument/2006/relationships/image" Target="../media/image255.png"/></Relationships>
</file>

<file path=ppt/slides/_rels/slide96.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43.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9.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790E224-0965-492D-8DB1-7DB74AB62476}"/>
                  </a:ext>
                </a:extLst>
              </p14:cNvPr>
              <p14:cNvContentPartPr/>
              <p14:nvPr/>
            </p14:nvContentPartPr>
            <p14:xfrm>
              <a:off x="408240" y="223560"/>
              <a:ext cx="10377720" cy="7192440"/>
            </p14:xfrm>
          </p:contentPart>
        </mc:Choice>
        <mc:Fallback>
          <p:pic>
            <p:nvPicPr>
              <p:cNvPr id="4" name="Ink 3">
                <a:extLst>
                  <a:ext uri="{FF2B5EF4-FFF2-40B4-BE49-F238E27FC236}">
                    <a16:creationId xmlns:a16="http://schemas.microsoft.com/office/drawing/2014/main" id="{8790E224-0965-492D-8DB1-7DB74AB62476}"/>
                  </a:ext>
                </a:extLst>
              </p:cNvPr>
              <p:cNvPicPr/>
              <p:nvPr/>
            </p:nvPicPr>
            <p:blipFill>
              <a:blip r:embed="rId4"/>
              <a:stretch>
                <a:fillRect/>
              </a:stretch>
            </p:blipFill>
            <p:spPr>
              <a:xfrm>
                <a:off x="398880" y="214200"/>
                <a:ext cx="10396440" cy="7211160"/>
              </a:xfrm>
              <a:prstGeom prst="rect">
                <a:avLst/>
              </a:prstGeom>
            </p:spPr>
          </p:pic>
        </mc:Fallback>
      </mc:AlternateContent>
    </p:spTree>
    <p:extLst>
      <p:ext uri="{BB962C8B-B14F-4D97-AF65-F5344CB8AC3E}">
        <p14:creationId xmlns:p14="http://schemas.microsoft.com/office/powerpoint/2010/main" val="1427085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xmlns="">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wUzzYZDrQrCHKPfejBusKNvQLcln0aiewszm1omL74>xXOERgJrn4wgiPpGYa05bg==</nXeGKudETKPeaCNGFh5iwUzzYZDrQrCHKPfejBusKNvQLcln0aiewszm1omL74>
</file>

<file path=customXml/item10.xml><?xml version="1.0" encoding="utf-8"?>
<nXeGKudETKPeaCNGFh5ix5fP7fSWtl37NIroXmYBQsS1cecqKZfGozr8W9iy>lRNKEdCWJXNAkniveh3+yQ==</nXeGKudETKPeaCNGFh5ix5fP7fSWtl37NIroXmYBQsS1cecqKZfGozr8W9iy>
</file>

<file path=customXml/item11.xml><?xml version="1.0" encoding="utf-8"?>
<NovaPath_docOwner>Z665059</NovaPath_docOwner>
</file>

<file path=customXml/item12.xml><?xml version="1.0" encoding="utf-8"?>
<NovaPath_DocumentType>0</NovaPath_DocumentType>
</file>

<file path=customXml/item13.xml><?xml version="1.0" encoding="utf-8"?>
<NovaPath_docID>Z9BDDSA4WOL3A5LGY36HD99URK</NovaPath_docID>
</file>

<file path=customXml/item14.xml><?xml version="1.0" encoding="utf-8"?>
<nXeGKudETKPeaCNGFh5ix5fP7fSWtl37NIroXmZN38TajkfZeW3Vf6bvmNn8>me4Bbzq1QpjzA8icQxS/ar8OZ6b9gpLUYCajI/SkDoGneDz1JEA5TS6M663QStFR</nXeGKudETKPeaCNGFh5ix5fP7fSWtl37NIroXmZN38TajkfZeW3Vf6bvmNn8>
</file>

<file path=customXml/item15.xml><?xml version="1.0" encoding="utf-8"?>
<nXeGKudETKPeaCNGFh5iTSI5UodjD94nh7U7VklxY>CCe6+TSA60eEAKZbn+ftzloTvsIel7UtNwzlaRyNVsaB4tcoTtPRmQXCS5/Jgl6TGYJOACYpSmG+1lUwsxHlzw==</nXeGKudETKPeaCNGFh5iTSI5UodjD94nh7U7VklxY>
</file>

<file path=customXml/item1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7.xml><?xml version="1.0" encoding="utf-8"?>
<nXeGKudETKPeaCNGFh5i5JKJLOqxkMZWB6LsYfMaI9RtbpE1WkCpXazESWus5B>mRMsRisuKZeaGXnyP8nImuNyzd3tAdKbBKfVeQjJk8UgTT9xys6BBMYcLl6CbeIG1Fv5Dp/BHEon5cxOfNtVHw==</nXeGKudETKPeaCNGFh5i5JKJLOqxkMZWB6LsYfMaI9RtbpE1WkCpXazESWus5B>
</file>

<file path=customXml/item18.xml><?xml version="1.0" encoding="utf-8"?>
<nXeGKudETKPeaCNGFh5iyLk1gcWWJqTgFQk8wGFUmjFC0m6hdwbr2zDsrBNVqK>ZlVJfRBpz5lbyGnSv/Z+QA==</nXeGKudETKPeaCNGFh5iyLk1gcWWJqTgFQk8wGFUmjFC0m6hdwbr2zDsrBNVqK>
</file>

<file path=customXml/item19.xml><?xml version="1.0" encoding="utf-8"?>
<nXeGKudETKPeaCNGFh5i8sltj09I1nJ8AlBUytNZ1Ehih9jnZMZtoeNI9UMZ5>hQOrgaZel9Xce9iivZRnVtPKMmclybzjQee+t57u6m4=</nXeGKudETKPeaCNGFh5i8sltj09I1nJ8AlBUytNZ1Ehih9jnZMZtoeNI9UMZ5>
</file>

<file path=customXml/item2.xml><?xml version="1.0" encoding="utf-8"?>
<NovaPath_docClassID>1010</NovaPath_docClassID>
</file>

<file path=customXml/item20.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1.xml><?xml version="1.0" encoding="utf-8"?>
<NovaPath_baseApplication>Microsoft PowerPoint</NovaPath_baseApplication>
</file>

<file path=customXml/item22.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3.xml><?xml version="1.0" encoding="utf-8"?>
<NovaPath_docClass>Public</NovaPath_docClass>
</file>

<file path=customXml/item24.xml><?xml version="1.0" encoding="utf-8"?>
<NovaPath_docClassDate>03/14/2020 11:43:07</NovaPath_docClassDate>
</file>

<file path=customXml/item25.xml><?xml version="1.0" encoding="utf-8"?>
<NovaPath_docIDOld>S2KG78YAI5MVSHADMPYGQ47SD3</NovaPath_docIDOld>
</file>

<file path=customXml/item26.xml><?xml version="1.0" encoding="utf-8"?>
<NovaPath_severityLevel>0</NovaPath_severityLevel>
</file>

<file path=customXml/item27.xml><?xml version="1.0" encoding="utf-8"?>
<NovaPath_docPath>C:\Users\z665059\Downloads\CortexM3_Uni_Intro_Updated.pptx</NovaPath_docPath>
</file>

<file path=customXml/item28.xml><?xml version="1.0" encoding="utf-8"?>
<NovaPath_docName>CortexM3_Uni_Intro_Updated.pptx</NovaPath_docName>
</file>

<file path=customXml/item3.xml><?xml version="1.0" encoding="utf-8"?>
<NovaPath_tenantID>8BC9BD9B-31E2-4E97-ABE0-B03814292429</NovaPath_tenantID>
</file>

<file path=customXml/item4.xml><?xml version="1.0" encoding="utf-8"?>
<NovaPath_docAuthor>jbungo</NovaPath_docAuthor>
</file>

<file path=customXml/item5.xml><?xml version="1.0" encoding="utf-8"?>
<nXeGKudETKPeaCNGFh5i7KB6PCgefevITs3IW5zvHkDTq2cPPZVDzitehfVaR>xXOERgJrn4wgiPpGYa05bg==</nXeGKudETKPeaCNGFh5i7KB6PCgefevITs3IW5zvHkDTq2cPPZVDzitehfVaR>
</file>

<file path=customXml/item6.xml><?xml version="1.0" encoding="utf-8"?>
<NovaPath_versionInfo>5.0.3.12870</NovaPath_versionInfo>
</file>

<file path=customXml/item7.xml><?xml version="1.0" encoding="utf-8"?>
<nXeGKudETKPeaCNGFh5i2aVdoOsLYjULCdH7T707tDyRRmguot4fEcJ2iD6f9>FpGM3f2hcFY+SsLGgsEJmw==</nXeGKudETKPeaCNGFh5i2aVdoOsLYjULCdH7T707tDyRRmguot4fEcJ2iD6f9>
</file>

<file path=customXml/item8.xml><?xml version="1.0" encoding="utf-8"?>
<nXeGKudETKPeaCNGFh5ix5fP7fSWtl37NIroXmZyHIynb9qBde2n67FOJFV2>eDRB324l0Mn4dbbVFF/GnQ==</nXeGKudETKPeaCNGFh5ix5fP7fSWtl37NIroXmZyHIynb9qBde2n67FOJFV2>
</file>

<file path=customXml/item9.xml><?xml version="1.0" encoding="utf-8"?>
<nXeGKudETKPeaCNGFh5i7cKyawAjgyQn9gyiebCxx1jD9eHXSWW9Lib2F1j9>fA1qgb7790upUrxYUxfdzcBesH0ECkOSNOlUUDKovnZydxs1B3/y2Mtc+cOTZCDuM97Up7pa4yefxX7S5b3ekg==</nXeGKudETKPeaCNGFh5i7cKyawAjgyQn9gyiebCxx1jD9eHXSWW9Lib2F1j9>
</file>

<file path=customXml/itemProps1.xml><?xml version="1.0" encoding="utf-8"?>
<ds:datastoreItem xmlns:ds="http://schemas.openxmlformats.org/officeDocument/2006/customXml" ds:itemID="{578B27B0-7BD2-454C-8FD7-E69DE8F45936}">
  <ds:schemaRefs/>
</ds:datastoreItem>
</file>

<file path=customXml/itemProps10.xml><?xml version="1.0" encoding="utf-8"?>
<ds:datastoreItem xmlns:ds="http://schemas.openxmlformats.org/officeDocument/2006/customXml" ds:itemID="{45FB68C7-2467-44FE-8E89-40073F987446}">
  <ds:schemaRefs/>
</ds:datastoreItem>
</file>

<file path=customXml/itemProps11.xml><?xml version="1.0" encoding="utf-8"?>
<ds:datastoreItem xmlns:ds="http://schemas.openxmlformats.org/officeDocument/2006/customXml" ds:itemID="{3ABA2718-B32C-435C-A322-5B48A0A0F011}">
  <ds:schemaRefs/>
</ds:datastoreItem>
</file>

<file path=customXml/itemProps12.xml><?xml version="1.0" encoding="utf-8"?>
<ds:datastoreItem xmlns:ds="http://schemas.openxmlformats.org/officeDocument/2006/customXml" ds:itemID="{CA9C50ED-68C1-4F75-BC12-E6D4C73E448F}">
  <ds:schemaRefs/>
</ds:datastoreItem>
</file>

<file path=customXml/itemProps13.xml><?xml version="1.0" encoding="utf-8"?>
<ds:datastoreItem xmlns:ds="http://schemas.openxmlformats.org/officeDocument/2006/customXml" ds:itemID="{806ADAE9-BD59-4E91-B231-CAE1A10C99A4}">
  <ds:schemaRefs/>
</ds:datastoreItem>
</file>

<file path=customXml/itemProps14.xml><?xml version="1.0" encoding="utf-8"?>
<ds:datastoreItem xmlns:ds="http://schemas.openxmlformats.org/officeDocument/2006/customXml" ds:itemID="{DBE2BC41-29CD-4D7A-9921-6A7C9666BF2C}">
  <ds:schemaRefs/>
</ds:datastoreItem>
</file>

<file path=customXml/itemProps15.xml><?xml version="1.0" encoding="utf-8"?>
<ds:datastoreItem xmlns:ds="http://schemas.openxmlformats.org/officeDocument/2006/customXml" ds:itemID="{737888A8-A354-4763-9ACA-F6D64C2CA625}">
  <ds:schemaRefs/>
</ds:datastoreItem>
</file>

<file path=customXml/itemProps16.xml><?xml version="1.0" encoding="utf-8"?>
<ds:datastoreItem xmlns:ds="http://schemas.openxmlformats.org/officeDocument/2006/customXml" ds:itemID="{C71D71CE-633D-4231-A131-7BA04B2C1DDA}">
  <ds:schemaRefs/>
</ds:datastoreItem>
</file>

<file path=customXml/itemProps17.xml><?xml version="1.0" encoding="utf-8"?>
<ds:datastoreItem xmlns:ds="http://schemas.openxmlformats.org/officeDocument/2006/customXml" ds:itemID="{A19FEB4A-0111-417A-B72B-1E2CE221A9FA}">
  <ds:schemaRefs/>
</ds:datastoreItem>
</file>

<file path=customXml/itemProps18.xml><?xml version="1.0" encoding="utf-8"?>
<ds:datastoreItem xmlns:ds="http://schemas.openxmlformats.org/officeDocument/2006/customXml" ds:itemID="{04A04AE8-67A9-4D86-BAFC-7DE2FE9637D5}">
  <ds:schemaRefs/>
</ds:datastoreItem>
</file>

<file path=customXml/itemProps19.xml><?xml version="1.0" encoding="utf-8"?>
<ds:datastoreItem xmlns:ds="http://schemas.openxmlformats.org/officeDocument/2006/customXml" ds:itemID="{1A531B41-3BF0-4C05-B4E8-1EBC3F7F3FF2}">
  <ds:schemaRefs/>
</ds:datastoreItem>
</file>

<file path=customXml/itemProps2.xml><?xml version="1.0" encoding="utf-8"?>
<ds:datastoreItem xmlns:ds="http://schemas.openxmlformats.org/officeDocument/2006/customXml" ds:itemID="{0DF81B8B-632C-4468-A0A1-CB1CAB392140}">
  <ds:schemaRefs/>
</ds:datastoreItem>
</file>

<file path=customXml/itemProps20.xml><?xml version="1.0" encoding="utf-8"?>
<ds:datastoreItem xmlns:ds="http://schemas.openxmlformats.org/officeDocument/2006/customXml" ds:itemID="{B68D02B6-A135-4064-BC89-1CF5AAEA03BB}">
  <ds:schemaRefs/>
</ds:datastoreItem>
</file>

<file path=customXml/itemProps21.xml><?xml version="1.0" encoding="utf-8"?>
<ds:datastoreItem xmlns:ds="http://schemas.openxmlformats.org/officeDocument/2006/customXml" ds:itemID="{7A3E5D55-4F07-46D1-89F1-2E2F4EAF4F3B}">
  <ds:schemaRefs/>
</ds:datastoreItem>
</file>

<file path=customXml/itemProps22.xml><?xml version="1.0" encoding="utf-8"?>
<ds:datastoreItem xmlns:ds="http://schemas.openxmlformats.org/officeDocument/2006/customXml" ds:itemID="{E4F99327-AF40-4131-A038-6D1598C52D4B}">
  <ds:schemaRefs/>
</ds:datastoreItem>
</file>

<file path=customXml/itemProps23.xml><?xml version="1.0" encoding="utf-8"?>
<ds:datastoreItem xmlns:ds="http://schemas.openxmlformats.org/officeDocument/2006/customXml" ds:itemID="{A8CB9BFD-0F9A-4E35-AE79-5FBC552678D0}">
  <ds:schemaRefs/>
</ds:datastoreItem>
</file>

<file path=customXml/itemProps24.xml><?xml version="1.0" encoding="utf-8"?>
<ds:datastoreItem xmlns:ds="http://schemas.openxmlformats.org/officeDocument/2006/customXml" ds:itemID="{884DDB36-9F50-499F-8FC3-AC0E95BB5145}">
  <ds:schemaRefs/>
</ds:datastoreItem>
</file>

<file path=customXml/itemProps25.xml><?xml version="1.0" encoding="utf-8"?>
<ds:datastoreItem xmlns:ds="http://schemas.openxmlformats.org/officeDocument/2006/customXml" ds:itemID="{2AC53F3E-BE7E-4042-9931-1A967EF68A3F}">
  <ds:schemaRefs/>
</ds:datastoreItem>
</file>

<file path=customXml/itemProps26.xml><?xml version="1.0" encoding="utf-8"?>
<ds:datastoreItem xmlns:ds="http://schemas.openxmlformats.org/officeDocument/2006/customXml" ds:itemID="{FF01EC79-A66E-4333-AC72-473DC1417823}">
  <ds:schemaRefs/>
</ds:datastoreItem>
</file>

<file path=customXml/itemProps27.xml><?xml version="1.0" encoding="utf-8"?>
<ds:datastoreItem xmlns:ds="http://schemas.openxmlformats.org/officeDocument/2006/customXml" ds:itemID="{2EA9D991-49CD-4B5D-8A65-84521725F932}">
  <ds:schemaRefs/>
</ds:datastoreItem>
</file>

<file path=customXml/itemProps28.xml><?xml version="1.0" encoding="utf-8"?>
<ds:datastoreItem xmlns:ds="http://schemas.openxmlformats.org/officeDocument/2006/customXml" ds:itemID="{21C4DD83-321F-4573-9BE1-2DE5063CDE30}">
  <ds:schemaRefs/>
</ds:datastoreItem>
</file>

<file path=customXml/itemProps3.xml><?xml version="1.0" encoding="utf-8"?>
<ds:datastoreItem xmlns:ds="http://schemas.openxmlformats.org/officeDocument/2006/customXml" ds:itemID="{13CF6DDE-095E-4FF4-9692-2DFD515C330B}">
  <ds:schemaRefs/>
</ds:datastoreItem>
</file>

<file path=customXml/itemProps4.xml><?xml version="1.0" encoding="utf-8"?>
<ds:datastoreItem xmlns:ds="http://schemas.openxmlformats.org/officeDocument/2006/customXml" ds:itemID="{534E8028-8040-44C4-83D1-72AE866DB8E5}">
  <ds:schemaRefs/>
</ds:datastoreItem>
</file>

<file path=customXml/itemProps5.xml><?xml version="1.0" encoding="utf-8"?>
<ds:datastoreItem xmlns:ds="http://schemas.openxmlformats.org/officeDocument/2006/customXml" ds:itemID="{11D4BF81-C159-4F29-97B7-784ACDEAC98F}">
  <ds:schemaRefs/>
</ds:datastoreItem>
</file>

<file path=customXml/itemProps6.xml><?xml version="1.0" encoding="utf-8"?>
<ds:datastoreItem xmlns:ds="http://schemas.openxmlformats.org/officeDocument/2006/customXml" ds:itemID="{AAD1223F-428C-426F-A81E-29244CB28265}">
  <ds:schemaRefs/>
</ds:datastoreItem>
</file>

<file path=customXml/itemProps7.xml><?xml version="1.0" encoding="utf-8"?>
<ds:datastoreItem xmlns:ds="http://schemas.openxmlformats.org/officeDocument/2006/customXml" ds:itemID="{619B5EC4-0C43-4BC8-84EF-EB41E5FCE83D}">
  <ds:schemaRefs/>
</ds:datastoreItem>
</file>

<file path=customXml/itemProps8.xml><?xml version="1.0" encoding="utf-8"?>
<ds:datastoreItem xmlns:ds="http://schemas.openxmlformats.org/officeDocument/2006/customXml" ds:itemID="{314FB42E-5D40-4939-A1D9-83160659341B}">
  <ds:schemaRefs/>
</ds:datastoreItem>
</file>

<file path=customXml/itemProps9.xml><?xml version="1.0" encoding="utf-8"?>
<ds:datastoreItem xmlns:ds="http://schemas.openxmlformats.org/officeDocument/2006/customXml" ds:itemID="{65A407A9-F9D7-4681-AF0E-A2E9F388046E}">
  <ds:schemaRefs/>
</ds:datastoreItem>
</file>

<file path=docProps/app.xml><?xml version="1.0" encoding="utf-8"?>
<Properties xmlns="http://schemas.openxmlformats.org/officeDocument/2006/extended-properties" xmlns:vt="http://schemas.openxmlformats.org/officeDocument/2006/docPropsVTypes">
  <Template/>
  <TotalTime>0</TotalTime>
  <Words>8574</Words>
  <Application>Microsoft Office PowerPoint</Application>
  <PresentationFormat>Custom</PresentationFormat>
  <Paragraphs>1202</Paragraphs>
  <Slides>190</Slides>
  <Notes>12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190</vt:i4>
      </vt:variant>
    </vt:vector>
  </HeadingPairs>
  <TitlesOfParts>
    <vt:vector size="200"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255</cp:revision>
  <dcterms:created xsi:type="dcterms:W3CDTF">2016-04-03T12:12:23Z</dcterms:created>
  <dcterms:modified xsi:type="dcterms:W3CDTF">2021-12-02T03:59:08Z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